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6" r:id="rId5"/>
  </p:sldMasterIdLst>
  <p:notesMasterIdLst>
    <p:notesMasterId r:id="rId18"/>
  </p:notesMasterIdLst>
  <p:sldIdLst>
    <p:sldId id="271" r:id="rId6"/>
    <p:sldId id="268" r:id="rId7"/>
    <p:sldId id="272" r:id="rId8"/>
    <p:sldId id="273" r:id="rId9"/>
    <p:sldId id="259" r:id="rId10"/>
    <p:sldId id="260" r:id="rId11"/>
    <p:sldId id="261" r:id="rId12"/>
    <p:sldId id="262" r:id="rId13"/>
    <p:sldId id="263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sin título" id="{6355250D-CC3E-42D6-8853-ECBE13EF361C}">
          <p14:sldIdLst>
            <p14:sldId id="271"/>
            <p14:sldId id="268"/>
            <p14:sldId id="272"/>
            <p14:sldId id="273"/>
            <p14:sldId id="259"/>
            <p14:sldId id="260"/>
            <p14:sldId id="261"/>
            <p14:sldId id="262"/>
            <p14:sldId id="263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9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A709D3-33B0-40B7-B98C-4D84550F567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1FD2A49-82D9-48CC-B09A-2C0E4823855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 err="1">
              <a:solidFill>
                <a:schemeClr val="bg1"/>
              </a:solidFill>
            </a:rPr>
            <a:t>Transformación</a:t>
          </a:r>
          <a:r>
            <a:rPr lang="en-US" sz="1800" dirty="0">
              <a:solidFill>
                <a:schemeClr val="bg1"/>
              </a:solidFill>
            </a:rPr>
            <a:t>  y </a:t>
          </a:r>
          <a:r>
            <a:rPr lang="en-US" sz="1800" dirty="0" err="1">
              <a:solidFill>
                <a:schemeClr val="bg1"/>
              </a:solidFill>
            </a:rPr>
            <a:t>grandes</a:t>
          </a:r>
          <a:r>
            <a:rPr lang="en-US" sz="1800" dirty="0">
              <a:solidFill>
                <a:schemeClr val="bg1"/>
              </a:solidFill>
            </a:rPr>
            <a:t> </a:t>
          </a:r>
          <a:r>
            <a:rPr lang="en-US" sz="1800" dirty="0" err="1">
              <a:solidFill>
                <a:schemeClr val="bg1"/>
              </a:solidFill>
            </a:rPr>
            <a:t>desafios</a:t>
          </a:r>
          <a:r>
            <a:rPr lang="en-US" sz="1800" dirty="0">
              <a:solidFill>
                <a:schemeClr val="bg1"/>
              </a:solidFill>
            </a:rPr>
            <a:t> </a:t>
          </a:r>
        </a:p>
        <a:p>
          <a:pPr>
            <a:lnSpc>
              <a:spcPct val="100000"/>
            </a:lnSpc>
          </a:pPr>
          <a:r>
            <a:rPr lang="en-US" sz="1800" dirty="0">
              <a:solidFill>
                <a:schemeClr val="bg1"/>
              </a:solidFill>
            </a:rPr>
            <a:t>La </a:t>
          </a:r>
          <a:r>
            <a:rPr lang="en-US" sz="1800" dirty="0" err="1">
              <a:solidFill>
                <a:schemeClr val="bg1"/>
              </a:solidFill>
            </a:rPr>
            <a:t>salud</a:t>
          </a:r>
          <a:r>
            <a:rPr lang="en-US" sz="1800" dirty="0">
              <a:solidFill>
                <a:schemeClr val="bg1"/>
              </a:solidFill>
            </a:rPr>
            <a:t> digital </a:t>
          </a:r>
          <a:r>
            <a:rPr lang="en-US" sz="1800" dirty="0" err="1">
              <a:solidFill>
                <a:schemeClr val="bg1"/>
              </a:solidFill>
            </a:rPr>
            <a:t>plantea</a:t>
          </a:r>
          <a:r>
            <a:rPr lang="en-US" sz="1800" dirty="0">
              <a:solidFill>
                <a:schemeClr val="bg1"/>
              </a:solidFill>
            </a:rPr>
            <a:t> </a:t>
          </a:r>
          <a:r>
            <a:rPr lang="en-US" sz="1800" dirty="0" err="1">
              <a:solidFill>
                <a:schemeClr val="bg1"/>
              </a:solidFill>
            </a:rPr>
            <a:t>grandes</a:t>
          </a:r>
          <a:r>
            <a:rPr lang="en-US" sz="1800" dirty="0">
              <a:solidFill>
                <a:schemeClr val="bg1"/>
              </a:solidFill>
            </a:rPr>
            <a:t> </a:t>
          </a:r>
          <a:r>
            <a:rPr lang="en-US" sz="1800" dirty="0" err="1">
              <a:solidFill>
                <a:schemeClr val="bg1"/>
              </a:solidFill>
            </a:rPr>
            <a:t>oportunidades</a:t>
          </a:r>
          <a:r>
            <a:rPr lang="en-US" sz="1800" dirty="0">
              <a:solidFill>
                <a:schemeClr val="bg1"/>
              </a:solidFill>
            </a:rPr>
            <a:t> y también </a:t>
          </a:r>
          <a:r>
            <a:rPr lang="en-US" sz="1800" dirty="0" err="1">
              <a:solidFill>
                <a:schemeClr val="bg1"/>
              </a:solidFill>
            </a:rPr>
            <a:t>desafíos</a:t>
          </a:r>
          <a:r>
            <a:rPr lang="en-US" sz="1800" dirty="0">
              <a:solidFill>
                <a:schemeClr val="bg1"/>
              </a:solidFill>
            </a:rPr>
            <a:t> </a:t>
          </a:r>
          <a:r>
            <a:rPr lang="en-US" sz="1800" dirty="0" err="1">
              <a:solidFill>
                <a:schemeClr val="bg1"/>
              </a:solidFill>
            </a:rPr>
            <a:t>éticos</a:t>
          </a:r>
          <a:r>
            <a:rPr lang="en-US" sz="1800" dirty="0">
              <a:solidFill>
                <a:schemeClr val="bg1"/>
              </a:solidFill>
            </a:rPr>
            <a:t> y </a:t>
          </a:r>
          <a:r>
            <a:rPr lang="en-US" sz="1800" dirty="0" err="1">
              <a:solidFill>
                <a:schemeClr val="bg1"/>
              </a:solidFill>
            </a:rPr>
            <a:t>legales</a:t>
          </a:r>
          <a:r>
            <a:rPr lang="en-US" sz="1800" dirty="0">
              <a:solidFill>
                <a:schemeClr val="bg1"/>
              </a:solidFill>
            </a:rPr>
            <a:t>.</a:t>
          </a:r>
        </a:p>
      </dgm:t>
    </dgm:pt>
    <dgm:pt modelId="{E405E98E-04EC-4162-A0EA-0AB920A68443}" type="parTrans" cxnId="{B72475CF-BED3-45CC-B538-87E28EF2DE00}">
      <dgm:prSet/>
      <dgm:spPr/>
      <dgm:t>
        <a:bodyPr/>
        <a:lstStyle/>
        <a:p>
          <a:endParaRPr lang="en-US"/>
        </a:p>
      </dgm:t>
    </dgm:pt>
    <dgm:pt modelId="{71F4F347-EBBF-4112-A1C9-B7AF0207A1A0}" type="sibTrans" cxnId="{B72475CF-BED3-45CC-B538-87E28EF2DE0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302BFEA-B3AB-4091-BECE-8F31A0DF41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¿</a:t>
          </a:r>
          <a:r>
            <a:rPr lang="en-US" dirty="0" err="1">
              <a:solidFill>
                <a:schemeClr val="bg1"/>
              </a:solidFill>
            </a:rPr>
            <a:t>Cómo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proteger</a:t>
          </a:r>
          <a:r>
            <a:rPr lang="en-US" dirty="0">
              <a:solidFill>
                <a:schemeClr val="bg1"/>
              </a:solidFill>
            </a:rPr>
            <a:t> la </a:t>
          </a:r>
          <a:r>
            <a:rPr lang="en-US" dirty="0" err="1">
              <a:solidFill>
                <a:schemeClr val="bg1"/>
              </a:solidFill>
            </a:rPr>
            <a:t>privacidad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en</a:t>
          </a:r>
          <a:r>
            <a:rPr lang="en-US" dirty="0">
              <a:solidFill>
                <a:schemeClr val="bg1"/>
              </a:solidFill>
            </a:rPr>
            <a:t> un </a:t>
          </a:r>
          <a:r>
            <a:rPr lang="en-US" dirty="0" err="1">
              <a:solidFill>
                <a:schemeClr val="bg1"/>
              </a:solidFill>
            </a:rPr>
            <a:t>ecosistema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altamente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tecnológico</a:t>
          </a:r>
          <a:r>
            <a:rPr lang="en-US" dirty="0">
              <a:solidFill>
                <a:schemeClr val="bg1"/>
              </a:solidFill>
            </a:rPr>
            <a:t>?</a:t>
          </a:r>
        </a:p>
      </dgm:t>
    </dgm:pt>
    <dgm:pt modelId="{47CEDBBC-BF75-4F9E-90B3-B85E3B01CAA3}" type="parTrans" cxnId="{DD5371F8-F716-4D47-95E1-B9A2CB97A9E3}">
      <dgm:prSet/>
      <dgm:spPr/>
      <dgm:t>
        <a:bodyPr/>
        <a:lstStyle/>
        <a:p>
          <a:endParaRPr lang="en-US"/>
        </a:p>
      </dgm:t>
    </dgm:pt>
    <dgm:pt modelId="{D9096045-466D-401D-BF4E-9F1E9E3BBA98}" type="sibTrans" cxnId="{DD5371F8-F716-4D47-95E1-B9A2CB97A9E3}">
      <dgm:prSet/>
      <dgm:spPr/>
      <dgm:t>
        <a:bodyPr/>
        <a:lstStyle/>
        <a:p>
          <a:endParaRPr lang="en-US"/>
        </a:p>
      </dgm:t>
    </dgm:pt>
    <dgm:pt modelId="{CF570578-8672-4B15-B0EB-79D05909C36F}" type="pres">
      <dgm:prSet presAssocID="{AFA709D3-33B0-40B7-B98C-4D84550F5671}" presName="root" presStyleCnt="0">
        <dgm:presLayoutVars>
          <dgm:dir/>
          <dgm:resizeHandles val="exact"/>
        </dgm:presLayoutVars>
      </dgm:prSet>
      <dgm:spPr/>
    </dgm:pt>
    <dgm:pt modelId="{709831CB-F2C9-4627-9E77-E849F14AD28D}" type="pres">
      <dgm:prSet presAssocID="{71FD2A49-82D9-48CC-B09A-2C0E48238559}" presName="compNode" presStyleCnt="0"/>
      <dgm:spPr/>
    </dgm:pt>
    <dgm:pt modelId="{282F3DDA-F244-4F24-A864-0FC46973833D}" type="pres">
      <dgm:prSet presAssocID="{71FD2A49-82D9-48CC-B09A-2C0E48238559}" presName="bgRect" presStyleLbl="bgShp" presStyleIdx="0" presStyleCnt="2" custScaleX="80313" custLinFactNeighborX="75837" custLinFactNeighborY="73436"/>
      <dgm:spPr>
        <a:solidFill>
          <a:schemeClr val="accent1">
            <a:lumMod val="50000"/>
          </a:schemeClr>
        </a:solidFill>
      </dgm:spPr>
    </dgm:pt>
    <dgm:pt modelId="{594A7AE8-AAA5-4614-A42C-8683F2FE2D4B}" type="pres">
      <dgm:prSet presAssocID="{71FD2A49-82D9-48CC-B09A-2C0E4823855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AB605C94-505A-4316-98A9-D0CB9A5505D1}" type="pres">
      <dgm:prSet presAssocID="{71FD2A49-82D9-48CC-B09A-2C0E48238559}" presName="spaceRect" presStyleCnt="0"/>
      <dgm:spPr/>
    </dgm:pt>
    <dgm:pt modelId="{C29D3666-1F5E-46D7-861D-968AA8F6A699}" type="pres">
      <dgm:prSet presAssocID="{71FD2A49-82D9-48CC-B09A-2C0E48238559}" presName="parTx" presStyleLbl="revTx" presStyleIdx="0" presStyleCnt="2" custScaleX="102932" custScaleY="94264">
        <dgm:presLayoutVars>
          <dgm:chMax val="0"/>
          <dgm:chPref val="0"/>
        </dgm:presLayoutVars>
      </dgm:prSet>
      <dgm:spPr/>
    </dgm:pt>
    <dgm:pt modelId="{273A589B-35FC-4B80-AFDF-5EB2C5C8EAB7}" type="pres">
      <dgm:prSet presAssocID="{71F4F347-EBBF-4112-A1C9-B7AF0207A1A0}" presName="sibTrans" presStyleCnt="0"/>
      <dgm:spPr/>
    </dgm:pt>
    <dgm:pt modelId="{8E9D21C3-A15B-409E-ABB5-C93EFBBCD680}" type="pres">
      <dgm:prSet presAssocID="{7302BFEA-B3AB-4091-BECE-8F31A0DF415D}" presName="compNode" presStyleCnt="0"/>
      <dgm:spPr/>
    </dgm:pt>
    <dgm:pt modelId="{27673FDC-14D8-49A9-B8B9-6DA7EE968767}" type="pres">
      <dgm:prSet presAssocID="{7302BFEA-B3AB-4091-BECE-8F31A0DF415D}" presName="bgRect" presStyleLbl="bgShp" presStyleIdx="1" presStyleCnt="2" custLinFactNeighborX="-69484" custLinFactNeighborY="-15357"/>
      <dgm:spPr>
        <a:solidFill>
          <a:schemeClr val="accent1">
            <a:lumMod val="50000"/>
          </a:schemeClr>
        </a:solidFill>
      </dgm:spPr>
    </dgm:pt>
    <dgm:pt modelId="{E2A464A2-1716-45BD-B061-445E627D588F}" type="pres">
      <dgm:prSet presAssocID="{7302BFEA-B3AB-4091-BECE-8F31A0DF41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stenibilidad"/>
        </a:ext>
      </dgm:extLst>
    </dgm:pt>
    <dgm:pt modelId="{30808386-8336-4D79-A9FC-F7C1F075A40C}" type="pres">
      <dgm:prSet presAssocID="{7302BFEA-B3AB-4091-BECE-8F31A0DF415D}" presName="spaceRect" presStyleCnt="0"/>
      <dgm:spPr/>
    </dgm:pt>
    <dgm:pt modelId="{32AD5630-3170-4B5C-8F67-74BC20E3E370}" type="pres">
      <dgm:prSet presAssocID="{7302BFEA-B3AB-4091-BECE-8F31A0DF415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18F045A-D5C8-41F8-927E-2F70F447C072}" type="presOf" srcId="{71FD2A49-82D9-48CC-B09A-2C0E48238559}" destId="{C29D3666-1F5E-46D7-861D-968AA8F6A699}" srcOrd="0" destOrd="0" presId="urn:microsoft.com/office/officeart/2018/2/layout/IconVerticalSolidList"/>
    <dgm:cxn modelId="{55DEFC83-9DD9-4F66-B888-C69DB343B241}" type="presOf" srcId="{7302BFEA-B3AB-4091-BECE-8F31A0DF415D}" destId="{32AD5630-3170-4B5C-8F67-74BC20E3E370}" srcOrd="0" destOrd="0" presId="urn:microsoft.com/office/officeart/2018/2/layout/IconVerticalSolidList"/>
    <dgm:cxn modelId="{B274769B-9FAA-4603-B2B7-59822789D793}" type="presOf" srcId="{AFA709D3-33B0-40B7-B98C-4D84550F5671}" destId="{CF570578-8672-4B15-B0EB-79D05909C36F}" srcOrd="0" destOrd="0" presId="urn:microsoft.com/office/officeart/2018/2/layout/IconVerticalSolidList"/>
    <dgm:cxn modelId="{B72475CF-BED3-45CC-B538-87E28EF2DE00}" srcId="{AFA709D3-33B0-40B7-B98C-4D84550F5671}" destId="{71FD2A49-82D9-48CC-B09A-2C0E48238559}" srcOrd="0" destOrd="0" parTransId="{E405E98E-04EC-4162-A0EA-0AB920A68443}" sibTransId="{71F4F347-EBBF-4112-A1C9-B7AF0207A1A0}"/>
    <dgm:cxn modelId="{DD5371F8-F716-4D47-95E1-B9A2CB97A9E3}" srcId="{AFA709D3-33B0-40B7-B98C-4D84550F5671}" destId="{7302BFEA-B3AB-4091-BECE-8F31A0DF415D}" srcOrd="1" destOrd="0" parTransId="{47CEDBBC-BF75-4F9E-90B3-B85E3B01CAA3}" sibTransId="{D9096045-466D-401D-BF4E-9F1E9E3BBA98}"/>
    <dgm:cxn modelId="{5CBAB337-4A1C-442F-98D0-D0058299A67E}" type="presParOf" srcId="{CF570578-8672-4B15-B0EB-79D05909C36F}" destId="{709831CB-F2C9-4627-9E77-E849F14AD28D}" srcOrd="0" destOrd="0" presId="urn:microsoft.com/office/officeart/2018/2/layout/IconVerticalSolidList"/>
    <dgm:cxn modelId="{98F79B79-6A66-4465-8288-E14D4D49E5B6}" type="presParOf" srcId="{709831CB-F2C9-4627-9E77-E849F14AD28D}" destId="{282F3DDA-F244-4F24-A864-0FC46973833D}" srcOrd="0" destOrd="0" presId="urn:microsoft.com/office/officeart/2018/2/layout/IconVerticalSolidList"/>
    <dgm:cxn modelId="{4B8CC9F5-5811-4982-B3D9-F6422F3D710C}" type="presParOf" srcId="{709831CB-F2C9-4627-9E77-E849F14AD28D}" destId="{594A7AE8-AAA5-4614-A42C-8683F2FE2D4B}" srcOrd="1" destOrd="0" presId="urn:microsoft.com/office/officeart/2018/2/layout/IconVerticalSolidList"/>
    <dgm:cxn modelId="{3F920AB2-E51B-45DC-A941-76837C18A5EE}" type="presParOf" srcId="{709831CB-F2C9-4627-9E77-E849F14AD28D}" destId="{AB605C94-505A-4316-98A9-D0CB9A5505D1}" srcOrd="2" destOrd="0" presId="urn:microsoft.com/office/officeart/2018/2/layout/IconVerticalSolidList"/>
    <dgm:cxn modelId="{7A416366-5D71-48E1-AF73-CC55BE9BE043}" type="presParOf" srcId="{709831CB-F2C9-4627-9E77-E849F14AD28D}" destId="{C29D3666-1F5E-46D7-861D-968AA8F6A699}" srcOrd="3" destOrd="0" presId="urn:microsoft.com/office/officeart/2018/2/layout/IconVerticalSolidList"/>
    <dgm:cxn modelId="{A6C7AB9E-C6C2-41C5-BB8F-6BBFC8A3C9D5}" type="presParOf" srcId="{CF570578-8672-4B15-B0EB-79D05909C36F}" destId="{273A589B-35FC-4B80-AFDF-5EB2C5C8EAB7}" srcOrd="1" destOrd="0" presId="urn:microsoft.com/office/officeart/2018/2/layout/IconVerticalSolidList"/>
    <dgm:cxn modelId="{2CDC1D30-4D1E-4B12-8D39-C24CBCC26730}" type="presParOf" srcId="{CF570578-8672-4B15-B0EB-79D05909C36F}" destId="{8E9D21C3-A15B-409E-ABB5-C93EFBBCD680}" srcOrd="2" destOrd="0" presId="urn:microsoft.com/office/officeart/2018/2/layout/IconVerticalSolidList"/>
    <dgm:cxn modelId="{88DE51EF-B7EC-491E-AE1C-82D8EA7EB6D0}" type="presParOf" srcId="{8E9D21C3-A15B-409E-ABB5-C93EFBBCD680}" destId="{27673FDC-14D8-49A9-B8B9-6DA7EE968767}" srcOrd="0" destOrd="0" presId="urn:microsoft.com/office/officeart/2018/2/layout/IconVerticalSolidList"/>
    <dgm:cxn modelId="{EB723B4C-5F34-4189-A0B8-9F3A8AABA126}" type="presParOf" srcId="{8E9D21C3-A15B-409E-ABB5-C93EFBBCD680}" destId="{E2A464A2-1716-45BD-B061-445E627D588F}" srcOrd="1" destOrd="0" presId="urn:microsoft.com/office/officeart/2018/2/layout/IconVerticalSolidList"/>
    <dgm:cxn modelId="{F5DC4358-5FFD-4038-8B1C-1DEC6DC499F8}" type="presParOf" srcId="{8E9D21C3-A15B-409E-ABB5-C93EFBBCD680}" destId="{30808386-8336-4D79-A9FC-F7C1F075A40C}" srcOrd="2" destOrd="0" presId="urn:microsoft.com/office/officeart/2018/2/layout/IconVerticalSolidList"/>
    <dgm:cxn modelId="{8D5798BF-A552-4427-8AAC-88333357F6B8}" type="presParOf" srcId="{8E9D21C3-A15B-409E-ABB5-C93EFBBCD680}" destId="{32AD5630-3170-4B5C-8F67-74BC20E3E3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5D469B-01F0-4E1E-A2CD-69328C7E1D9D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AAEF808-2136-4939-BE8E-C74FC27E6AFA}">
      <dgm:prSet custT="1"/>
      <dgm:spPr>
        <a:solidFill>
          <a:srgbClr val="002060"/>
        </a:solidFill>
      </dgm:spPr>
      <dgm:t>
        <a:bodyPr/>
        <a:lstStyle/>
        <a:p>
          <a:r>
            <a:rPr lang="en-US" sz="1800" dirty="0" err="1"/>
            <a:t>Recolección</a:t>
          </a:r>
          <a:r>
            <a:rPr lang="en-US" sz="1800" dirty="0"/>
            <a:t> y </a:t>
          </a:r>
          <a:r>
            <a:rPr lang="en-US" sz="1800" dirty="0" err="1"/>
            <a:t>análisis</a:t>
          </a:r>
          <a:r>
            <a:rPr lang="en-US" sz="1800" dirty="0"/>
            <a:t> de </a:t>
          </a:r>
          <a:r>
            <a:rPr lang="en-US" sz="1800" dirty="0" err="1"/>
            <a:t>datos</a:t>
          </a:r>
          <a:r>
            <a:rPr lang="en-US" sz="1800" dirty="0"/>
            <a:t> de </a:t>
          </a:r>
          <a:r>
            <a:rPr lang="en-US" sz="1800" dirty="0" err="1"/>
            <a:t>salud</a:t>
          </a:r>
          <a:r>
            <a:rPr lang="en-US" sz="1800" dirty="0"/>
            <a:t> (apps, wearables, </a:t>
          </a:r>
          <a:r>
            <a:rPr lang="en-US" sz="1800" dirty="0" err="1"/>
            <a:t>historias</a:t>
          </a:r>
          <a:r>
            <a:rPr lang="en-US" sz="1800" dirty="0"/>
            <a:t> </a:t>
          </a:r>
          <a:r>
            <a:rPr lang="en-US" sz="1800" dirty="0" err="1"/>
            <a:t>clínicas</a:t>
          </a:r>
          <a:r>
            <a:rPr lang="en-US" sz="1800" dirty="0"/>
            <a:t>  etc..).</a:t>
          </a:r>
        </a:p>
      </dgm:t>
    </dgm:pt>
    <dgm:pt modelId="{7E882C03-81CD-44FD-9224-5C71199986A7}" type="parTrans" cxnId="{000F7667-BC15-49FB-9BC4-AAAD1EFA1AE0}">
      <dgm:prSet/>
      <dgm:spPr/>
      <dgm:t>
        <a:bodyPr/>
        <a:lstStyle/>
        <a:p>
          <a:endParaRPr lang="en-US"/>
        </a:p>
      </dgm:t>
    </dgm:pt>
    <dgm:pt modelId="{530257BD-38EC-4D9C-8836-78099E3FF8D6}" type="sibTrans" cxnId="{000F7667-BC15-49FB-9BC4-AAAD1EFA1AE0}">
      <dgm:prSet/>
      <dgm:spPr/>
      <dgm:t>
        <a:bodyPr/>
        <a:lstStyle/>
        <a:p>
          <a:endParaRPr lang="en-US"/>
        </a:p>
      </dgm:t>
    </dgm:pt>
    <dgm:pt modelId="{16DF8CB7-93E7-49F0-B9CB-B3CFF20AF565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err="1"/>
            <a:t>Riesgos</a:t>
          </a:r>
          <a:r>
            <a:rPr lang="en-US" dirty="0"/>
            <a:t>: </a:t>
          </a:r>
          <a:r>
            <a:rPr lang="en-US" dirty="0" err="1"/>
            <a:t>uso</a:t>
          </a:r>
          <a:r>
            <a:rPr lang="en-US" dirty="0"/>
            <a:t> de la </a:t>
          </a:r>
          <a:r>
            <a:rPr lang="en-US" dirty="0" err="1"/>
            <a:t>información</a:t>
          </a:r>
          <a:r>
            <a:rPr lang="en-US" dirty="0"/>
            <a:t> (</a:t>
          </a:r>
          <a:r>
            <a:rPr lang="en-US" dirty="0" err="1"/>
            <a:t>quien</a:t>
          </a:r>
          <a:r>
            <a:rPr lang="en-US" dirty="0"/>
            <a:t> accede, con que fines), </a:t>
          </a:r>
          <a:r>
            <a:rPr lang="en-US" dirty="0" err="1"/>
            <a:t>vulneración</a:t>
          </a:r>
          <a:r>
            <a:rPr lang="en-US" dirty="0"/>
            <a:t> de </a:t>
          </a:r>
          <a:r>
            <a:rPr lang="en-US" dirty="0" err="1"/>
            <a:t>privacidad</a:t>
          </a:r>
          <a:r>
            <a:rPr lang="en-US" dirty="0"/>
            <a:t>, </a:t>
          </a:r>
          <a:r>
            <a:rPr lang="en-US" dirty="0" err="1"/>
            <a:t>falta</a:t>
          </a:r>
          <a:r>
            <a:rPr lang="en-US" dirty="0"/>
            <a:t> de control.</a:t>
          </a:r>
        </a:p>
      </dgm:t>
    </dgm:pt>
    <dgm:pt modelId="{A1D929FC-0711-4D61-9FDE-B460FC3B6F35}" type="parTrans" cxnId="{3D54ECFA-A864-4C97-9AAE-6C13F4F1B1B2}">
      <dgm:prSet/>
      <dgm:spPr/>
      <dgm:t>
        <a:bodyPr/>
        <a:lstStyle/>
        <a:p>
          <a:endParaRPr lang="en-US"/>
        </a:p>
      </dgm:t>
    </dgm:pt>
    <dgm:pt modelId="{69F977C4-DBC3-4FB2-9A53-CFB12480124A}" type="sibTrans" cxnId="{3D54ECFA-A864-4C97-9AAE-6C13F4F1B1B2}">
      <dgm:prSet/>
      <dgm:spPr/>
      <dgm:t>
        <a:bodyPr/>
        <a:lstStyle/>
        <a:p>
          <a:endParaRPr lang="en-US"/>
        </a:p>
      </dgm:t>
    </dgm:pt>
    <dgm:pt modelId="{8F2105F2-6A33-4A2E-AA86-C0B4E6CBCB0C}" type="pres">
      <dgm:prSet presAssocID="{045D469B-01F0-4E1E-A2CD-69328C7E1D9D}" presName="Name0" presStyleCnt="0">
        <dgm:presLayoutVars>
          <dgm:dir/>
          <dgm:animLvl val="lvl"/>
          <dgm:resizeHandles val="exact"/>
        </dgm:presLayoutVars>
      </dgm:prSet>
      <dgm:spPr/>
    </dgm:pt>
    <dgm:pt modelId="{494D7A50-B10C-4202-8744-C23DBA9293BC}" type="pres">
      <dgm:prSet presAssocID="{1AAEF808-2136-4939-BE8E-C74FC27E6AFA}" presName="parTxOnly" presStyleLbl="node1" presStyleIdx="0" presStyleCnt="2" custScaleY="124575" custLinFactY="-15884" custLinFactNeighborX="-45728" custLinFactNeighborY="-100000">
        <dgm:presLayoutVars>
          <dgm:chMax val="0"/>
          <dgm:chPref val="0"/>
          <dgm:bulletEnabled val="1"/>
        </dgm:presLayoutVars>
      </dgm:prSet>
      <dgm:spPr/>
    </dgm:pt>
    <dgm:pt modelId="{F2AF263B-6956-41B2-9680-C49AC9B9D41C}" type="pres">
      <dgm:prSet presAssocID="{530257BD-38EC-4D9C-8836-78099E3FF8D6}" presName="parTxOnlySpace" presStyleCnt="0"/>
      <dgm:spPr/>
    </dgm:pt>
    <dgm:pt modelId="{9BEFA91A-96CD-48FB-9030-04BC453CFB79}" type="pres">
      <dgm:prSet presAssocID="{16DF8CB7-93E7-49F0-B9CB-B3CFF20AF565}" presName="parTxOnly" presStyleLbl="node1" presStyleIdx="1" presStyleCnt="2" custScaleY="120811" custLinFactX="-72108" custLinFactY="35908" custLinFactNeighborX="-100000" custLinFactNeighborY="100000">
        <dgm:presLayoutVars>
          <dgm:chMax val="0"/>
          <dgm:chPref val="0"/>
          <dgm:bulletEnabled val="1"/>
        </dgm:presLayoutVars>
      </dgm:prSet>
      <dgm:spPr/>
    </dgm:pt>
  </dgm:ptLst>
  <dgm:cxnLst>
    <dgm:cxn modelId="{D3C33120-086D-4268-A452-4C4D0ED2BC3D}" type="presOf" srcId="{1AAEF808-2136-4939-BE8E-C74FC27E6AFA}" destId="{494D7A50-B10C-4202-8744-C23DBA9293BC}" srcOrd="0" destOrd="0" presId="urn:microsoft.com/office/officeart/2005/8/layout/chevron1"/>
    <dgm:cxn modelId="{672AF741-A6A5-48F2-BEE7-60B9A0D2D2FA}" type="presOf" srcId="{045D469B-01F0-4E1E-A2CD-69328C7E1D9D}" destId="{8F2105F2-6A33-4A2E-AA86-C0B4E6CBCB0C}" srcOrd="0" destOrd="0" presId="urn:microsoft.com/office/officeart/2005/8/layout/chevron1"/>
    <dgm:cxn modelId="{102FD562-33B1-488A-A962-3EFF3CC07E39}" type="presOf" srcId="{16DF8CB7-93E7-49F0-B9CB-B3CFF20AF565}" destId="{9BEFA91A-96CD-48FB-9030-04BC453CFB79}" srcOrd="0" destOrd="0" presId="urn:microsoft.com/office/officeart/2005/8/layout/chevron1"/>
    <dgm:cxn modelId="{000F7667-BC15-49FB-9BC4-AAAD1EFA1AE0}" srcId="{045D469B-01F0-4E1E-A2CD-69328C7E1D9D}" destId="{1AAEF808-2136-4939-BE8E-C74FC27E6AFA}" srcOrd="0" destOrd="0" parTransId="{7E882C03-81CD-44FD-9224-5C71199986A7}" sibTransId="{530257BD-38EC-4D9C-8836-78099E3FF8D6}"/>
    <dgm:cxn modelId="{3D54ECFA-A864-4C97-9AAE-6C13F4F1B1B2}" srcId="{045D469B-01F0-4E1E-A2CD-69328C7E1D9D}" destId="{16DF8CB7-93E7-49F0-B9CB-B3CFF20AF565}" srcOrd="1" destOrd="0" parTransId="{A1D929FC-0711-4D61-9FDE-B460FC3B6F35}" sibTransId="{69F977C4-DBC3-4FB2-9A53-CFB12480124A}"/>
    <dgm:cxn modelId="{1EAF1E58-1D73-4C1B-B5F2-347C1180D8C2}" type="presParOf" srcId="{8F2105F2-6A33-4A2E-AA86-C0B4E6CBCB0C}" destId="{494D7A50-B10C-4202-8744-C23DBA9293BC}" srcOrd="0" destOrd="0" presId="urn:microsoft.com/office/officeart/2005/8/layout/chevron1"/>
    <dgm:cxn modelId="{FD529FB2-E568-422B-8121-63F373068639}" type="presParOf" srcId="{8F2105F2-6A33-4A2E-AA86-C0B4E6CBCB0C}" destId="{F2AF263B-6956-41B2-9680-C49AC9B9D41C}" srcOrd="1" destOrd="0" presId="urn:microsoft.com/office/officeart/2005/8/layout/chevron1"/>
    <dgm:cxn modelId="{5F3448B0-0236-4DC7-A588-1EE812C14F91}" type="presParOf" srcId="{8F2105F2-6A33-4A2E-AA86-C0B4E6CBCB0C}" destId="{9BEFA91A-96CD-48FB-9030-04BC453CFB79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E18480-3A17-4E28-9D69-F08C01BB5A2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AF9CA36A-5B8D-4E7F-9CF1-912DD4F9A7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Tecnologías clave para monitoreo y prevención.</a:t>
          </a:r>
        </a:p>
      </dgm:t>
    </dgm:pt>
    <dgm:pt modelId="{8D9F33B9-FB5A-46A4-AEF5-8CF3E8D9F404}" type="parTrans" cxnId="{2EF6A050-F62C-4BA7-ADF4-D0CE038F6F9E}">
      <dgm:prSet/>
      <dgm:spPr/>
      <dgm:t>
        <a:bodyPr/>
        <a:lstStyle/>
        <a:p>
          <a:endParaRPr lang="en-US"/>
        </a:p>
      </dgm:t>
    </dgm:pt>
    <dgm:pt modelId="{08850DC0-1FDD-4FA4-8EF1-3B73ACF7F624}" type="sibTrans" cxnId="{2EF6A050-F62C-4BA7-ADF4-D0CE038F6F9E}">
      <dgm:prSet/>
      <dgm:spPr/>
      <dgm:t>
        <a:bodyPr/>
        <a:lstStyle/>
        <a:p>
          <a:endParaRPr lang="en-US"/>
        </a:p>
      </dgm:t>
    </dgm:pt>
    <dgm:pt modelId="{2CA69416-C2D8-4C6C-8D2F-33A58C407D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Falta de </a:t>
          </a:r>
          <a:r>
            <a:rPr lang="en-US" dirty="0" err="1"/>
            <a:t>regulación</a:t>
          </a:r>
          <a:r>
            <a:rPr lang="en-US" dirty="0"/>
            <a:t> </a:t>
          </a:r>
          <a:r>
            <a:rPr lang="en-US" dirty="0" err="1"/>
            <a:t>clara</a:t>
          </a:r>
          <a:r>
            <a:rPr lang="en-US" dirty="0"/>
            <a:t> </a:t>
          </a:r>
          <a:r>
            <a:rPr lang="en-US" dirty="0" err="1"/>
            <a:t>sobre</a:t>
          </a:r>
          <a:r>
            <a:rPr lang="en-US" dirty="0"/>
            <a:t>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clasificación</a:t>
          </a:r>
          <a:r>
            <a:rPr lang="en-US" dirty="0"/>
            <a:t> y </a:t>
          </a:r>
          <a:r>
            <a:rPr lang="en-US" dirty="0" err="1"/>
            <a:t>responsabilidad</a:t>
          </a:r>
          <a:r>
            <a:rPr lang="en-US" dirty="0"/>
            <a:t>.</a:t>
          </a:r>
        </a:p>
      </dgm:t>
    </dgm:pt>
    <dgm:pt modelId="{F112A608-3AC7-4129-81F6-D4590C6950A7}" type="parTrans" cxnId="{73BEC19A-13E8-4FBF-9B51-C9FDDE4E715E}">
      <dgm:prSet/>
      <dgm:spPr/>
      <dgm:t>
        <a:bodyPr/>
        <a:lstStyle/>
        <a:p>
          <a:endParaRPr lang="en-US"/>
        </a:p>
      </dgm:t>
    </dgm:pt>
    <dgm:pt modelId="{CFF21794-886C-4704-B3F5-F469F27E8BCF}" type="sibTrans" cxnId="{73BEC19A-13E8-4FBF-9B51-C9FDDE4E715E}">
      <dgm:prSet/>
      <dgm:spPr/>
      <dgm:t>
        <a:bodyPr/>
        <a:lstStyle/>
        <a:p>
          <a:endParaRPr lang="en-US"/>
        </a:p>
      </dgm:t>
    </dgm:pt>
    <dgm:pt modelId="{9BFAD2ED-4999-4601-B130-08E50B5CB095}" type="pres">
      <dgm:prSet presAssocID="{8FE18480-3A17-4E28-9D69-F08C01BB5A23}" presName="root" presStyleCnt="0">
        <dgm:presLayoutVars>
          <dgm:dir/>
          <dgm:resizeHandles val="exact"/>
        </dgm:presLayoutVars>
      </dgm:prSet>
      <dgm:spPr/>
    </dgm:pt>
    <dgm:pt modelId="{68E2AF85-7E32-4080-939D-A3BD0676F228}" type="pres">
      <dgm:prSet presAssocID="{AF9CA36A-5B8D-4E7F-9CF1-912DD4F9A744}" presName="compNode" presStyleCnt="0"/>
      <dgm:spPr/>
    </dgm:pt>
    <dgm:pt modelId="{E8408074-8626-4A54-A92A-06EC616C92A0}" type="pres">
      <dgm:prSet presAssocID="{AF9CA36A-5B8D-4E7F-9CF1-912DD4F9A744}" presName="bgRect" presStyleLbl="bgShp" presStyleIdx="0" presStyleCnt="2" custLinFactNeighborX="-45247" custLinFactNeighborY="-13761"/>
      <dgm:spPr/>
    </dgm:pt>
    <dgm:pt modelId="{9A3B428C-D476-440A-A481-3B60A15F8B1B}" type="pres">
      <dgm:prSet presAssocID="{AF9CA36A-5B8D-4E7F-9CF1-912DD4F9A74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0F151C67-727B-47D8-8C19-592C69CE00C2}" type="pres">
      <dgm:prSet presAssocID="{AF9CA36A-5B8D-4E7F-9CF1-912DD4F9A744}" presName="spaceRect" presStyleCnt="0"/>
      <dgm:spPr/>
    </dgm:pt>
    <dgm:pt modelId="{8B65749B-58AB-43B1-9015-7685AEE1EA8F}" type="pres">
      <dgm:prSet presAssocID="{AF9CA36A-5B8D-4E7F-9CF1-912DD4F9A744}" presName="parTx" presStyleLbl="revTx" presStyleIdx="0" presStyleCnt="2">
        <dgm:presLayoutVars>
          <dgm:chMax val="0"/>
          <dgm:chPref val="0"/>
        </dgm:presLayoutVars>
      </dgm:prSet>
      <dgm:spPr/>
    </dgm:pt>
    <dgm:pt modelId="{9C81ED6D-732B-4102-AE2C-86E324071FD8}" type="pres">
      <dgm:prSet presAssocID="{08850DC0-1FDD-4FA4-8EF1-3B73ACF7F624}" presName="sibTrans" presStyleCnt="0"/>
      <dgm:spPr/>
    </dgm:pt>
    <dgm:pt modelId="{3834C59C-3A12-4447-99D1-CF7FCEEA5456}" type="pres">
      <dgm:prSet presAssocID="{2CA69416-C2D8-4C6C-8D2F-33A58C407D3B}" presName="compNode" presStyleCnt="0"/>
      <dgm:spPr/>
    </dgm:pt>
    <dgm:pt modelId="{B266E49D-CE7F-4181-B5A9-D32A8C97B96C}" type="pres">
      <dgm:prSet presAssocID="{2CA69416-C2D8-4C6C-8D2F-33A58C407D3B}" presName="bgRect" presStyleLbl="bgShp" presStyleIdx="1" presStyleCnt="2" custLinFactNeighborY="18348"/>
      <dgm:spPr/>
    </dgm:pt>
    <dgm:pt modelId="{BC7A574E-ADB5-4BA0-8D1D-A56C13F319BF}" type="pres">
      <dgm:prSet presAssocID="{2CA69416-C2D8-4C6C-8D2F-33A58C407D3B}" presName="iconRect" presStyleLbl="node1" presStyleIdx="1" presStyleCnt="2" custLinFactNeighborX="-16795" custLinFactNeighborY="8062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9E0155FE-0203-4827-8284-327392BBF829}" type="pres">
      <dgm:prSet presAssocID="{2CA69416-C2D8-4C6C-8D2F-33A58C407D3B}" presName="spaceRect" presStyleCnt="0"/>
      <dgm:spPr/>
    </dgm:pt>
    <dgm:pt modelId="{28DC9FC5-5F35-4EA0-827C-BFDD9D12A76B}" type="pres">
      <dgm:prSet presAssocID="{2CA69416-C2D8-4C6C-8D2F-33A58C407D3B}" presName="parTx" presStyleLbl="revTx" presStyleIdx="1" presStyleCnt="2" custLinFactNeighborX="4515" custLinFactNeighborY="19877">
        <dgm:presLayoutVars>
          <dgm:chMax val="0"/>
          <dgm:chPref val="0"/>
        </dgm:presLayoutVars>
      </dgm:prSet>
      <dgm:spPr/>
    </dgm:pt>
  </dgm:ptLst>
  <dgm:cxnLst>
    <dgm:cxn modelId="{08D4633E-5097-4BC2-9942-741D149748F4}" type="presOf" srcId="{8FE18480-3A17-4E28-9D69-F08C01BB5A23}" destId="{9BFAD2ED-4999-4601-B130-08E50B5CB095}" srcOrd="0" destOrd="0" presId="urn:microsoft.com/office/officeart/2018/2/layout/IconVerticalSolidList"/>
    <dgm:cxn modelId="{02AB904C-7F31-4198-9E07-F15F052D91F2}" type="presOf" srcId="{AF9CA36A-5B8D-4E7F-9CF1-912DD4F9A744}" destId="{8B65749B-58AB-43B1-9015-7685AEE1EA8F}" srcOrd="0" destOrd="0" presId="urn:microsoft.com/office/officeart/2018/2/layout/IconVerticalSolidList"/>
    <dgm:cxn modelId="{2EF6A050-F62C-4BA7-ADF4-D0CE038F6F9E}" srcId="{8FE18480-3A17-4E28-9D69-F08C01BB5A23}" destId="{AF9CA36A-5B8D-4E7F-9CF1-912DD4F9A744}" srcOrd="0" destOrd="0" parTransId="{8D9F33B9-FB5A-46A4-AEF5-8CF3E8D9F404}" sibTransId="{08850DC0-1FDD-4FA4-8EF1-3B73ACF7F624}"/>
    <dgm:cxn modelId="{73BEC19A-13E8-4FBF-9B51-C9FDDE4E715E}" srcId="{8FE18480-3A17-4E28-9D69-F08C01BB5A23}" destId="{2CA69416-C2D8-4C6C-8D2F-33A58C407D3B}" srcOrd="1" destOrd="0" parTransId="{F112A608-3AC7-4129-81F6-D4590C6950A7}" sibTransId="{CFF21794-886C-4704-B3F5-F469F27E8BCF}"/>
    <dgm:cxn modelId="{75A9D2EE-062D-4A1A-B992-3B2FAB7DEA1B}" type="presOf" srcId="{2CA69416-C2D8-4C6C-8D2F-33A58C407D3B}" destId="{28DC9FC5-5F35-4EA0-827C-BFDD9D12A76B}" srcOrd="0" destOrd="0" presId="urn:microsoft.com/office/officeart/2018/2/layout/IconVerticalSolidList"/>
    <dgm:cxn modelId="{E67A8DD4-D318-479B-8156-F118C943AF88}" type="presParOf" srcId="{9BFAD2ED-4999-4601-B130-08E50B5CB095}" destId="{68E2AF85-7E32-4080-939D-A3BD0676F228}" srcOrd="0" destOrd="0" presId="urn:microsoft.com/office/officeart/2018/2/layout/IconVerticalSolidList"/>
    <dgm:cxn modelId="{BC16EFB7-68C4-48BD-9661-BB7DAF894792}" type="presParOf" srcId="{68E2AF85-7E32-4080-939D-A3BD0676F228}" destId="{E8408074-8626-4A54-A92A-06EC616C92A0}" srcOrd="0" destOrd="0" presId="urn:microsoft.com/office/officeart/2018/2/layout/IconVerticalSolidList"/>
    <dgm:cxn modelId="{8B545D74-DD22-4F61-BB44-5B859ACDD8AC}" type="presParOf" srcId="{68E2AF85-7E32-4080-939D-A3BD0676F228}" destId="{9A3B428C-D476-440A-A481-3B60A15F8B1B}" srcOrd="1" destOrd="0" presId="urn:microsoft.com/office/officeart/2018/2/layout/IconVerticalSolidList"/>
    <dgm:cxn modelId="{8FC487F8-89E4-4108-A6A4-7DCAF2BC1407}" type="presParOf" srcId="{68E2AF85-7E32-4080-939D-A3BD0676F228}" destId="{0F151C67-727B-47D8-8C19-592C69CE00C2}" srcOrd="2" destOrd="0" presId="urn:microsoft.com/office/officeart/2018/2/layout/IconVerticalSolidList"/>
    <dgm:cxn modelId="{1CC14C23-DD7F-42DB-9462-6816F1BCBAAB}" type="presParOf" srcId="{68E2AF85-7E32-4080-939D-A3BD0676F228}" destId="{8B65749B-58AB-43B1-9015-7685AEE1EA8F}" srcOrd="3" destOrd="0" presId="urn:microsoft.com/office/officeart/2018/2/layout/IconVerticalSolidList"/>
    <dgm:cxn modelId="{525F0380-A4B0-4C85-8736-A8CD5205C090}" type="presParOf" srcId="{9BFAD2ED-4999-4601-B130-08E50B5CB095}" destId="{9C81ED6D-732B-4102-AE2C-86E324071FD8}" srcOrd="1" destOrd="0" presId="urn:microsoft.com/office/officeart/2018/2/layout/IconVerticalSolidList"/>
    <dgm:cxn modelId="{2FD881F4-AD44-4182-BED8-FE6B09A677DF}" type="presParOf" srcId="{9BFAD2ED-4999-4601-B130-08E50B5CB095}" destId="{3834C59C-3A12-4447-99D1-CF7FCEEA5456}" srcOrd="2" destOrd="0" presId="urn:microsoft.com/office/officeart/2018/2/layout/IconVerticalSolidList"/>
    <dgm:cxn modelId="{28C3C203-752B-461B-89E5-1580A2E78EAA}" type="presParOf" srcId="{3834C59C-3A12-4447-99D1-CF7FCEEA5456}" destId="{B266E49D-CE7F-4181-B5A9-D32A8C97B96C}" srcOrd="0" destOrd="0" presId="urn:microsoft.com/office/officeart/2018/2/layout/IconVerticalSolidList"/>
    <dgm:cxn modelId="{DB5FB71A-603D-4CA8-845A-23B2FF6935CC}" type="presParOf" srcId="{3834C59C-3A12-4447-99D1-CF7FCEEA5456}" destId="{BC7A574E-ADB5-4BA0-8D1D-A56C13F319BF}" srcOrd="1" destOrd="0" presId="urn:microsoft.com/office/officeart/2018/2/layout/IconVerticalSolidList"/>
    <dgm:cxn modelId="{CD59CD71-1C50-465E-8B85-48DDD98A12AE}" type="presParOf" srcId="{3834C59C-3A12-4447-99D1-CF7FCEEA5456}" destId="{9E0155FE-0203-4827-8284-327392BBF829}" srcOrd="2" destOrd="0" presId="urn:microsoft.com/office/officeart/2018/2/layout/IconVerticalSolidList"/>
    <dgm:cxn modelId="{ABD8DA54-9E87-43AF-B2D7-6D4E58CCBBBF}" type="presParOf" srcId="{3834C59C-3A12-4447-99D1-CF7FCEEA5456}" destId="{28DC9FC5-5F35-4EA0-827C-BFDD9D12A76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8B55D6-F19D-4CDF-91DC-10C1A8317FF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B223D36D-C8B8-4BD0-8510-FA045997B2D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sz="1400" dirty="0">
              <a:solidFill>
                <a:schemeClr val="bg1"/>
              </a:solidFill>
            </a:rPr>
            <a:t>Wearables  (relojes </a:t>
          </a:r>
          <a:r>
            <a:rPr lang="es-ES" sz="1400" dirty="0" err="1">
              <a:solidFill>
                <a:schemeClr val="bg1"/>
              </a:solidFill>
            </a:rPr>
            <a:t>inteligentes,sensores</a:t>
          </a:r>
          <a:r>
            <a:rPr lang="es-ES" sz="1400" dirty="0">
              <a:solidFill>
                <a:schemeClr val="bg1"/>
              </a:solidFill>
            </a:rPr>
            <a:t> bandas) aún no están regulados como productos sanitarios</a:t>
          </a:r>
          <a:r>
            <a:rPr lang="es-ES" sz="1400" dirty="0"/>
            <a:t>.</a:t>
          </a:r>
          <a:endParaRPr lang="en-US" sz="1400" dirty="0"/>
        </a:p>
      </dgm:t>
    </dgm:pt>
    <dgm:pt modelId="{A240D4B4-A78D-4B32-AD8D-105D93279AA4}" type="parTrans" cxnId="{11311C37-4B85-4153-8433-C741EF89AD23}">
      <dgm:prSet/>
      <dgm:spPr/>
      <dgm:t>
        <a:bodyPr/>
        <a:lstStyle/>
        <a:p>
          <a:endParaRPr lang="en-US"/>
        </a:p>
      </dgm:t>
    </dgm:pt>
    <dgm:pt modelId="{FC3B63BE-F2EA-4977-A257-6C347334A6FA}" type="sibTrans" cxnId="{11311C37-4B85-4153-8433-C741EF89AD2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535AB0C-2644-4537-8340-72765141134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sz="1400" dirty="0">
              <a:solidFill>
                <a:schemeClr val="bg1"/>
              </a:solidFill>
            </a:rPr>
            <a:t>Vacío legal sobre su uso, impacto y responsabilidades.</a:t>
          </a:r>
        </a:p>
        <a:p>
          <a:pPr>
            <a:lnSpc>
              <a:spcPct val="100000"/>
            </a:lnSpc>
            <a:defRPr cap="all"/>
          </a:pPr>
          <a:r>
            <a:rPr lang="es-ES" sz="1400" dirty="0">
              <a:solidFill>
                <a:schemeClr val="bg1"/>
              </a:solidFill>
            </a:rPr>
            <a:t>Se debe plantear  regulación  desde el derecho a la salud</a:t>
          </a:r>
          <a:endParaRPr lang="en-US" sz="1400" dirty="0">
            <a:solidFill>
              <a:schemeClr val="bg1"/>
            </a:solidFill>
          </a:endParaRPr>
        </a:p>
      </dgm:t>
    </dgm:pt>
    <dgm:pt modelId="{05FDDADD-0AF7-40FD-8A80-42809459D3B9}" type="parTrans" cxnId="{3005E85D-CE87-443D-A5AB-04EEB1546C50}">
      <dgm:prSet/>
      <dgm:spPr/>
      <dgm:t>
        <a:bodyPr/>
        <a:lstStyle/>
        <a:p>
          <a:endParaRPr lang="en-US"/>
        </a:p>
      </dgm:t>
    </dgm:pt>
    <dgm:pt modelId="{1BDD8FBF-DC8F-403A-89D9-DA72BA4E64B4}" type="sibTrans" cxnId="{3005E85D-CE87-443D-A5AB-04EEB1546C50}">
      <dgm:prSet/>
      <dgm:spPr/>
      <dgm:t>
        <a:bodyPr/>
        <a:lstStyle/>
        <a:p>
          <a:endParaRPr lang="en-US"/>
        </a:p>
      </dgm:t>
    </dgm:pt>
    <dgm:pt modelId="{14009BD6-2606-40A3-B2E4-D25EA1A26E6E}" type="pres">
      <dgm:prSet presAssocID="{C38B55D6-F19D-4CDF-91DC-10C1A8317FFC}" presName="root" presStyleCnt="0">
        <dgm:presLayoutVars>
          <dgm:dir/>
          <dgm:resizeHandles val="exact"/>
        </dgm:presLayoutVars>
      </dgm:prSet>
      <dgm:spPr/>
    </dgm:pt>
    <dgm:pt modelId="{BC02C8B5-E4ED-43B3-9567-FE4DC4AF3AAA}" type="pres">
      <dgm:prSet presAssocID="{B223D36D-C8B8-4BD0-8510-FA045997B2DC}" presName="compNode" presStyleCnt="0"/>
      <dgm:spPr/>
    </dgm:pt>
    <dgm:pt modelId="{97221241-4CB8-481A-8DF5-48D358882DAB}" type="pres">
      <dgm:prSet presAssocID="{B223D36D-C8B8-4BD0-8510-FA045997B2DC}" presName="iconBgRect" presStyleLbl="bgShp" presStyleIdx="0" presStyleCnt="2"/>
      <dgm:spPr/>
    </dgm:pt>
    <dgm:pt modelId="{3D5CCD52-2EBF-440B-87FB-DB832DE3E6F0}" type="pres">
      <dgm:prSet presAssocID="{B223D36D-C8B8-4BD0-8510-FA045997B2D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718C7CE3-6333-44F0-96EF-78DDF5B9CFC3}" type="pres">
      <dgm:prSet presAssocID="{B223D36D-C8B8-4BD0-8510-FA045997B2DC}" presName="spaceRect" presStyleCnt="0"/>
      <dgm:spPr/>
    </dgm:pt>
    <dgm:pt modelId="{2E4536BC-8430-431C-A216-11174B83A6E0}" type="pres">
      <dgm:prSet presAssocID="{B223D36D-C8B8-4BD0-8510-FA045997B2DC}" presName="textRect" presStyleLbl="revTx" presStyleIdx="0" presStyleCnt="2">
        <dgm:presLayoutVars>
          <dgm:chMax val="1"/>
          <dgm:chPref val="1"/>
        </dgm:presLayoutVars>
      </dgm:prSet>
      <dgm:spPr/>
    </dgm:pt>
    <dgm:pt modelId="{5382775A-D90A-4C7A-AACC-EAC9CD781ADF}" type="pres">
      <dgm:prSet presAssocID="{FC3B63BE-F2EA-4977-A257-6C347334A6FA}" presName="sibTrans" presStyleCnt="0"/>
      <dgm:spPr/>
    </dgm:pt>
    <dgm:pt modelId="{1003409C-998D-4FC2-89E9-5A31C30F64F3}" type="pres">
      <dgm:prSet presAssocID="{5535AB0C-2644-4537-8340-72765141134C}" presName="compNode" presStyleCnt="0"/>
      <dgm:spPr/>
    </dgm:pt>
    <dgm:pt modelId="{4E5C712E-AB80-4DD2-9642-60DB26EB881B}" type="pres">
      <dgm:prSet presAssocID="{5535AB0C-2644-4537-8340-72765141134C}" presName="iconBgRect" presStyleLbl="bgShp" presStyleIdx="1" presStyleCnt="2"/>
      <dgm:spPr/>
    </dgm:pt>
    <dgm:pt modelId="{9ACB9BAC-C6B6-4BA2-BE0D-99EDC070FC5F}" type="pres">
      <dgm:prSet presAssocID="{5535AB0C-2644-4537-8340-72765141134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illo de juez"/>
        </a:ext>
      </dgm:extLst>
    </dgm:pt>
    <dgm:pt modelId="{52BC0292-7F13-47C0-858A-42E7B6C91925}" type="pres">
      <dgm:prSet presAssocID="{5535AB0C-2644-4537-8340-72765141134C}" presName="spaceRect" presStyleCnt="0"/>
      <dgm:spPr/>
    </dgm:pt>
    <dgm:pt modelId="{A32F0338-DC77-44A5-B533-225220BC21FF}" type="pres">
      <dgm:prSet presAssocID="{5535AB0C-2644-4537-8340-72765141134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1311C37-4B85-4153-8433-C741EF89AD23}" srcId="{C38B55D6-F19D-4CDF-91DC-10C1A8317FFC}" destId="{B223D36D-C8B8-4BD0-8510-FA045997B2DC}" srcOrd="0" destOrd="0" parTransId="{A240D4B4-A78D-4B32-AD8D-105D93279AA4}" sibTransId="{FC3B63BE-F2EA-4977-A257-6C347334A6FA}"/>
    <dgm:cxn modelId="{3005E85D-CE87-443D-A5AB-04EEB1546C50}" srcId="{C38B55D6-F19D-4CDF-91DC-10C1A8317FFC}" destId="{5535AB0C-2644-4537-8340-72765141134C}" srcOrd="1" destOrd="0" parTransId="{05FDDADD-0AF7-40FD-8A80-42809459D3B9}" sibTransId="{1BDD8FBF-DC8F-403A-89D9-DA72BA4E64B4}"/>
    <dgm:cxn modelId="{1ED81155-47F6-42CD-8CD5-F7962F1FD078}" type="presOf" srcId="{B223D36D-C8B8-4BD0-8510-FA045997B2DC}" destId="{2E4536BC-8430-431C-A216-11174B83A6E0}" srcOrd="0" destOrd="0" presId="urn:microsoft.com/office/officeart/2018/5/layout/IconCircleLabelList"/>
    <dgm:cxn modelId="{CFC22579-B133-4520-84C4-CC65A6707D45}" type="presOf" srcId="{C38B55D6-F19D-4CDF-91DC-10C1A8317FFC}" destId="{14009BD6-2606-40A3-B2E4-D25EA1A26E6E}" srcOrd="0" destOrd="0" presId="urn:microsoft.com/office/officeart/2018/5/layout/IconCircleLabelList"/>
    <dgm:cxn modelId="{42D6F8BD-BBF8-4B30-A93C-1A5C58E2C289}" type="presOf" srcId="{5535AB0C-2644-4537-8340-72765141134C}" destId="{A32F0338-DC77-44A5-B533-225220BC21FF}" srcOrd="0" destOrd="0" presId="urn:microsoft.com/office/officeart/2018/5/layout/IconCircleLabelList"/>
    <dgm:cxn modelId="{CD7A08E7-54B8-435B-8E47-D1E6A6B36FC8}" type="presParOf" srcId="{14009BD6-2606-40A3-B2E4-D25EA1A26E6E}" destId="{BC02C8B5-E4ED-43B3-9567-FE4DC4AF3AAA}" srcOrd="0" destOrd="0" presId="urn:microsoft.com/office/officeart/2018/5/layout/IconCircleLabelList"/>
    <dgm:cxn modelId="{6F08A0E1-6DFF-4AF2-ADFC-AADD47F59405}" type="presParOf" srcId="{BC02C8B5-E4ED-43B3-9567-FE4DC4AF3AAA}" destId="{97221241-4CB8-481A-8DF5-48D358882DAB}" srcOrd="0" destOrd="0" presId="urn:microsoft.com/office/officeart/2018/5/layout/IconCircleLabelList"/>
    <dgm:cxn modelId="{5A7D0038-DDE4-41A3-B075-EF1A1673A631}" type="presParOf" srcId="{BC02C8B5-E4ED-43B3-9567-FE4DC4AF3AAA}" destId="{3D5CCD52-2EBF-440B-87FB-DB832DE3E6F0}" srcOrd="1" destOrd="0" presId="urn:microsoft.com/office/officeart/2018/5/layout/IconCircleLabelList"/>
    <dgm:cxn modelId="{2BA604EB-10C9-46DE-816F-38DAA43AE71E}" type="presParOf" srcId="{BC02C8B5-E4ED-43B3-9567-FE4DC4AF3AAA}" destId="{718C7CE3-6333-44F0-96EF-78DDF5B9CFC3}" srcOrd="2" destOrd="0" presId="urn:microsoft.com/office/officeart/2018/5/layout/IconCircleLabelList"/>
    <dgm:cxn modelId="{88989830-B4D1-47FE-95FB-5E635AFCA611}" type="presParOf" srcId="{BC02C8B5-E4ED-43B3-9567-FE4DC4AF3AAA}" destId="{2E4536BC-8430-431C-A216-11174B83A6E0}" srcOrd="3" destOrd="0" presId="urn:microsoft.com/office/officeart/2018/5/layout/IconCircleLabelList"/>
    <dgm:cxn modelId="{DBFC413D-9E5D-4843-BE2F-186E53E4E84B}" type="presParOf" srcId="{14009BD6-2606-40A3-B2E4-D25EA1A26E6E}" destId="{5382775A-D90A-4C7A-AACC-EAC9CD781ADF}" srcOrd="1" destOrd="0" presId="urn:microsoft.com/office/officeart/2018/5/layout/IconCircleLabelList"/>
    <dgm:cxn modelId="{004EE3FD-822E-435E-B095-60A2FD359F24}" type="presParOf" srcId="{14009BD6-2606-40A3-B2E4-D25EA1A26E6E}" destId="{1003409C-998D-4FC2-89E9-5A31C30F64F3}" srcOrd="2" destOrd="0" presId="urn:microsoft.com/office/officeart/2018/5/layout/IconCircleLabelList"/>
    <dgm:cxn modelId="{AFA1DB73-DEE6-4787-A5EB-2EB6E9A54965}" type="presParOf" srcId="{1003409C-998D-4FC2-89E9-5A31C30F64F3}" destId="{4E5C712E-AB80-4DD2-9642-60DB26EB881B}" srcOrd="0" destOrd="0" presId="urn:microsoft.com/office/officeart/2018/5/layout/IconCircleLabelList"/>
    <dgm:cxn modelId="{A149A779-BF22-4A55-827C-E5BBBAB68FC7}" type="presParOf" srcId="{1003409C-998D-4FC2-89E9-5A31C30F64F3}" destId="{9ACB9BAC-C6B6-4BA2-BE0D-99EDC070FC5F}" srcOrd="1" destOrd="0" presId="urn:microsoft.com/office/officeart/2018/5/layout/IconCircleLabelList"/>
    <dgm:cxn modelId="{3D59976A-C0C3-43BB-B8AB-ED8600321C9B}" type="presParOf" srcId="{1003409C-998D-4FC2-89E9-5A31C30F64F3}" destId="{52BC0292-7F13-47C0-858A-42E7B6C91925}" srcOrd="2" destOrd="0" presId="urn:microsoft.com/office/officeart/2018/5/layout/IconCircleLabelList"/>
    <dgm:cxn modelId="{F13FED09-31AF-4290-97AD-05143C52C4ED}" type="presParOf" srcId="{1003409C-998D-4FC2-89E9-5A31C30F64F3}" destId="{A32F0338-DC77-44A5-B533-225220BC21F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A792AC-EECA-4315-BF88-8D3658515D5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71DF83-B77F-401A-A7FF-C5B5A116F6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Cambios</a:t>
          </a:r>
          <a:r>
            <a:rPr lang="en-US" dirty="0"/>
            <a:t>  </a:t>
          </a:r>
          <a:r>
            <a:rPr lang="en-US" dirty="0" err="1"/>
            <a:t>hacia</a:t>
          </a:r>
          <a:r>
            <a:rPr lang="en-US" dirty="0"/>
            <a:t> la </a:t>
          </a:r>
          <a:r>
            <a:rPr lang="en-US" dirty="0" err="1"/>
            <a:t>salud</a:t>
          </a:r>
          <a:r>
            <a:rPr lang="en-US" dirty="0"/>
            <a:t> : hoy </a:t>
          </a:r>
          <a:r>
            <a:rPr lang="en-US" dirty="0" err="1"/>
            <a:t>avanzamos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salud</a:t>
          </a:r>
          <a:r>
            <a:rPr lang="en-US" dirty="0"/>
            <a:t> </a:t>
          </a:r>
          <a:r>
            <a:rPr lang="en-US" dirty="0" err="1"/>
            <a:t>preventiva</a:t>
          </a:r>
          <a:r>
            <a:rPr lang="en-US" dirty="0"/>
            <a:t>, </a:t>
          </a:r>
          <a:r>
            <a:rPr lang="en-US" dirty="0" err="1"/>
            <a:t>predictiva</a:t>
          </a:r>
          <a:r>
            <a:rPr lang="en-US" dirty="0"/>
            <a:t> y </a:t>
          </a:r>
          <a:r>
            <a:rPr lang="en-US" dirty="0" err="1"/>
            <a:t>personalizada</a:t>
          </a:r>
          <a:r>
            <a:rPr lang="en-US" dirty="0"/>
            <a:t> ( </a:t>
          </a:r>
          <a:r>
            <a:rPr lang="en-US" dirty="0" err="1"/>
            <a:t>bienestar</a:t>
          </a:r>
          <a:r>
            <a:rPr lang="en-US" dirty="0"/>
            <a:t> integral)</a:t>
          </a:r>
        </a:p>
      </dgm:t>
    </dgm:pt>
    <dgm:pt modelId="{05562B45-050C-4C4F-BD49-728AC48D1148}" type="parTrans" cxnId="{F6AA7E67-8783-4C0E-B95F-456DD5A8F7BE}">
      <dgm:prSet/>
      <dgm:spPr/>
      <dgm:t>
        <a:bodyPr/>
        <a:lstStyle/>
        <a:p>
          <a:endParaRPr lang="en-US"/>
        </a:p>
      </dgm:t>
    </dgm:pt>
    <dgm:pt modelId="{B42E2D63-A335-43AA-BC69-D3DF061D9494}" type="sibTrans" cxnId="{F6AA7E67-8783-4C0E-B95F-456DD5A8F7BE}">
      <dgm:prSet/>
      <dgm:spPr/>
      <dgm:t>
        <a:bodyPr/>
        <a:lstStyle/>
        <a:p>
          <a:endParaRPr lang="en-US"/>
        </a:p>
      </dgm:t>
    </dgm:pt>
    <dgm:pt modelId="{775498AC-05D8-419C-99F1-1100832ACD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Emergencia</a:t>
          </a:r>
          <a:r>
            <a:rPr lang="en-US" dirty="0"/>
            <a:t> de redes de </a:t>
          </a:r>
          <a:r>
            <a:rPr lang="en-US" dirty="0" err="1"/>
            <a:t>apoyo</a:t>
          </a:r>
          <a:r>
            <a:rPr lang="en-US" dirty="0"/>
            <a:t> digital entre </a:t>
          </a:r>
          <a:r>
            <a:rPr lang="en-US" dirty="0" err="1"/>
            <a:t>pacientes</a:t>
          </a:r>
          <a:r>
            <a:rPr lang="en-US" dirty="0"/>
            <a:t> , que Tambien </a:t>
          </a:r>
          <a:r>
            <a:rPr lang="en-US" dirty="0" err="1"/>
            <a:t>generan</a:t>
          </a:r>
          <a:r>
            <a:rPr lang="en-US" dirty="0"/>
            <a:t> </a:t>
          </a:r>
          <a:r>
            <a:rPr lang="en-US" dirty="0" err="1"/>
            <a:t>datos</a:t>
          </a:r>
          <a:r>
            <a:rPr lang="en-US" dirty="0"/>
            <a:t> que </a:t>
          </a:r>
          <a:r>
            <a:rPr lang="en-US" dirty="0" err="1"/>
            <a:t>proteger</a:t>
          </a:r>
          <a:r>
            <a:rPr lang="en-US" dirty="0"/>
            <a:t>?.</a:t>
          </a:r>
        </a:p>
      </dgm:t>
    </dgm:pt>
    <dgm:pt modelId="{865BC3F2-4EB3-4036-8425-5CD25AB142CF}" type="parTrans" cxnId="{68EEE314-2F14-42E2-8055-E0728E8A63D3}">
      <dgm:prSet/>
      <dgm:spPr/>
      <dgm:t>
        <a:bodyPr/>
        <a:lstStyle/>
        <a:p>
          <a:endParaRPr lang="en-US"/>
        </a:p>
      </dgm:t>
    </dgm:pt>
    <dgm:pt modelId="{6FE1F3A5-C42A-4387-9C67-CD79E1AAD27A}" type="sibTrans" cxnId="{68EEE314-2F14-42E2-8055-E0728E8A63D3}">
      <dgm:prSet/>
      <dgm:spPr/>
      <dgm:t>
        <a:bodyPr/>
        <a:lstStyle/>
        <a:p>
          <a:endParaRPr lang="en-US"/>
        </a:p>
      </dgm:t>
    </dgm:pt>
    <dgm:pt modelId="{5C518267-8131-4291-B0DD-0D5DE32B2E7F}" type="pres">
      <dgm:prSet presAssocID="{7FA792AC-EECA-4315-BF88-8D3658515D54}" presName="root" presStyleCnt="0">
        <dgm:presLayoutVars>
          <dgm:dir/>
          <dgm:resizeHandles val="exact"/>
        </dgm:presLayoutVars>
      </dgm:prSet>
      <dgm:spPr/>
    </dgm:pt>
    <dgm:pt modelId="{5557FCE2-5680-4FB2-9889-95600D4AEFFC}" type="pres">
      <dgm:prSet presAssocID="{9E71DF83-B77F-401A-A7FF-C5B5A116F6AA}" presName="compNode" presStyleCnt="0"/>
      <dgm:spPr/>
    </dgm:pt>
    <dgm:pt modelId="{AEEB9C3A-96CA-4911-9016-07FAA6BCA3B0}" type="pres">
      <dgm:prSet presAssocID="{9E71DF83-B77F-401A-A7FF-C5B5A116F6AA}" presName="bgRect" presStyleLbl="bgShp" presStyleIdx="0" presStyleCnt="2" custLinFactNeighborX="-607" custLinFactNeighborY="-66565"/>
      <dgm:spPr/>
    </dgm:pt>
    <dgm:pt modelId="{C4A21C06-8A51-40A0-9B69-551A7C100D9D}" type="pres">
      <dgm:prSet presAssocID="{9E71DF83-B77F-401A-A7FF-C5B5A116F6AA}" presName="iconRect" presStyleLbl="node1" presStyleIdx="0" presStyleCnt="2" custScaleY="113494" custLinFactNeighborX="8259" custLinFactNeighborY="-9012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tella"/>
        </a:ext>
      </dgm:extLst>
    </dgm:pt>
    <dgm:pt modelId="{AF70822B-324D-4240-8A46-C2D265041816}" type="pres">
      <dgm:prSet presAssocID="{9E71DF83-B77F-401A-A7FF-C5B5A116F6AA}" presName="spaceRect" presStyleCnt="0"/>
      <dgm:spPr/>
    </dgm:pt>
    <dgm:pt modelId="{8230830E-9800-4C50-9674-A8CB2EB7E935}" type="pres">
      <dgm:prSet presAssocID="{9E71DF83-B77F-401A-A7FF-C5B5A116F6AA}" presName="parTx" presStyleLbl="revTx" presStyleIdx="0" presStyleCnt="2" custScaleX="109890" custLinFactNeighborX="-3124" custLinFactNeighborY="-49571">
        <dgm:presLayoutVars>
          <dgm:chMax val="0"/>
          <dgm:chPref val="0"/>
        </dgm:presLayoutVars>
      </dgm:prSet>
      <dgm:spPr/>
    </dgm:pt>
    <dgm:pt modelId="{3DC9F58E-1F7F-479D-AB8E-446C430B6746}" type="pres">
      <dgm:prSet presAssocID="{B42E2D63-A335-43AA-BC69-D3DF061D9494}" presName="sibTrans" presStyleCnt="0"/>
      <dgm:spPr/>
    </dgm:pt>
    <dgm:pt modelId="{478AA543-F62B-4C76-97B0-BEF0FDB69365}" type="pres">
      <dgm:prSet presAssocID="{775498AC-05D8-419C-99F1-1100832ACD67}" presName="compNode" presStyleCnt="0"/>
      <dgm:spPr/>
    </dgm:pt>
    <dgm:pt modelId="{39CAC563-BEB7-48C4-B8CA-5BE24F2A3AAF}" type="pres">
      <dgm:prSet presAssocID="{775498AC-05D8-419C-99F1-1100832ACD67}" presName="bgRect" presStyleLbl="bgShp" presStyleIdx="1" presStyleCnt="2"/>
      <dgm:spPr/>
    </dgm:pt>
    <dgm:pt modelId="{E7C7AE52-D160-45C1-A260-67C1D357D0E3}" type="pres">
      <dgm:prSet presAssocID="{775498AC-05D8-419C-99F1-1100832ACD6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918DCB90-2504-4373-8B9B-71503C0ED621}" type="pres">
      <dgm:prSet presAssocID="{775498AC-05D8-419C-99F1-1100832ACD67}" presName="spaceRect" presStyleCnt="0"/>
      <dgm:spPr/>
    </dgm:pt>
    <dgm:pt modelId="{4AFBD267-92EC-4A0E-AE67-7EA9E74A9CF6}" type="pres">
      <dgm:prSet presAssocID="{775498AC-05D8-419C-99F1-1100832ACD6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8EEE314-2F14-42E2-8055-E0728E8A63D3}" srcId="{7FA792AC-EECA-4315-BF88-8D3658515D54}" destId="{775498AC-05D8-419C-99F1-1100832ACD67}" srcOrd="1" destOrd="0" parTransId="{865BC3F2-4EB3-4036-8425-5CD25AB142CF}" sibTransId="{6FE1F3A5-C42A-4387-9C67-CD79E1AAD27A}"/>
    <dgm:cxn modelId="{B2565717-CF72-4DF1-8D7F-2CB9C857CD3D}" type="presOf" srcId="{7FA792AC-EECA-4315-BF88-8D3658515D54}" destId="{5C518267-8131-4291-B0DD-0D5DE32B2E7F}" srcOrd="0" destOrd="0" presId="urn:microsoft.com/office/officeart/2018/2/layout/IconVerticalSolidList"/>
    <dgm:cxn modelId="{F6AA7E67-8783-4C0E-B95F-456DD5A8F7BE}" srcId="{7FA792AC-EECA-4315-BF88-8D3658515D54}" destId="{9E71DF83-B77F-401A-A7FF-C5B5A116F6AA}" srcOrd="0" destOrd="0" parTransId="{05562B45-050C-4C4F-BD49-728AC48D1148}" sibTransId="{B42E2D63-A335-43AA-BC69-D3DF061D9494}"/>
    <dgm:cxn modelId="{8F0BAFBF-C329-4A95-85A9-DA787B6F2937}" type="presOf" srcId="{775498AC-05D8-419C-99F1-1100832ACD67}" destId="{4AFBD267-92EC-4A0E-AE67-7EA9E74A9CF6}" srcOrd="0" destOrd="0" presId="urn:microsoft.com/office/officeart/2018/2/layout/IconVerticalSolidList"/>
    <dgm:cxn modelId="{3658B1E0-21F9-4E83-970F-0436A9716C7F}" type="presOf" srcId="{9E71DF83-B77F-401A-A7FF-C5B5A116F6AA}" destId="{8230830E-9800-4C50-9674-A8CB2EB7E935}" srcOrd="0" destOrd="0" presId="urn:microsoft.com/office/officeart/2018/2/layout/IconVerticalSolidList"/>
    <dgm:cxn modelId="{EC33E576-05D7-4E29-B83A-BAA80BB08293}" type="presParOf" srcId="{5C518267-8131-4291-B0DD-0D5DE32B2E7F}" destId="{5557FCE2-5680-4FB2-9889-95600D4AEFFC}" srcOrd="0" destOrd="0" presId="urn:microsoft.com/office/officeart/2018/2/layout/IconVerticalSolidList"/>
    <dgm:cxn modelId="{239FF098-FBF3-4A72-AE43-3C8E765F0D31}" type="presParOf" srcId="{5557FCE2-5680-4FB2-9889-95600D4AEFFC}" destId="{AEEB9C3A-96CA-4911-9016-07FAA6BCA3B0}" srcOrd="0" destOrd="0" presId="urn:microsoft.com/office/officeart/2018/2/layout/IconVerticalSolidList"/>
    <dgm:cxn modelId="{1DD00C9D-15CC-4F3B-BEE3-D9D86ABF7ED1}" type="presParOf" srcId="{5557FCE2-5680-4FB2-9889-95600D4AEFFC}" destId="{C4A21C06-8A51-40A0-9B69-551A7C100D9D}" srcOrd="1" destOrd="0" presId="urn:microsoft.com/office/officeart/2018/2/layout/IconVerticalSolidList"/>
    <dgm:cxn modelId="{A11628FB-2805-4B27-8FEC-6EC8FD319203}" type="presParOf" srcId="{5557FCE2-5680-4FB2-9889-95600D4AEFFC}" destId="{AF70822B-324D-4240-8A46-C2D265041816}" srcOrd="2" destOrd="0" presId="urn:microsoft.com/office/officeart/2018/2/layout/IconVerticalSolidList"/>
    <dgm:cxn modelId="{8AC27F65-C979-4D81-AA04-929591A03658}" type="presParOf" srcId="{5557FCE2-5680-4FB2-9889-95600D4AEFFC}" destId="{8230830E-9800-4C50-9674-A8CB2EB7E935}" srcOrd="3" destOrd="0" presId="urn:microsoft.com/office/officeart/2018/2/layout/IconVerticalSolidList"/>
    <dgm:cxn modelId="{A493D066-EBF8-4DD0-AF8B-376BB978CFFC}" type="presParOf" srcId="{5C518267-8131-4291-B0DD-0D5DE32B2E7F}" destId="{3DC9F58E-1F7F-479D-AB8E-446C430B6746}" srcOrd="1" destOrd="0" presId="urn:microsoft.com/office/officeart/2018/2/layout/IconVerticalSolidList"/>
    <dgm:cxn modelId="{34E34CE6-E7EC-4F47-857D-2965DEC720FF}" type="presParOf" srcId="{5C518267-8131-4291-B0DD-0D5DE32B2E7F}" destId="{478AA543-F62B-4C76-97B0-BEF0FDB69365}" srcOrd="2" destOrd="0" presId="urn:microsoft.com/office/officeart/2018/2/layout/IconVerticalSolidList"/>
    <dgm:cxn modelId="{BD598C5D-4C31-4831-937A-A9FE62523F8C}" type="presParOf" srcId="{478AA543-F62B-4C76-97B0-BEF0FDB69365}" destId="{39CAC563-BEB7-48C4-B8CA-5BE24F2A3AAF}" srcOrd="0" destOrd="0" presId="urn:microsoft.com/office/officeart/2018/2/layout/IconVerticalSolidList"/>
    <dgm:cxn modelId="{2656550E-1C1F-4F5A-8B20-A9E4E7640CCF}" type="presParOf" srcId="{478AA543-F62B-4C76-97B0-BEF0FDB69365}" destId="{E7C7AE52-D160-45C1-A260-67C1D357D0E3}" srcOrd="1" destOrd="0" presId="urn:microsoft.com/office/officeart/2018/2/layout/IconVerticalSolidList"/>
    <dgm:cxn modelId="{B7625676-4604-480B-9D9D-1B85C9C52A28}" type="presParOf" srcId="{478AA543-F62B-4C76-97B0-BEF0FDB69365}" destId="{918DCB90-2504-4373-8B9B-71503C0ED621}" srcOrd="2" destOrd="0" presId="urn:microsoft.com/office/officeart/2018/2/layout/IconVerticalSolidList"/>
    <dgm:cxn modelId="{EF5B69C7-7950-462C-BE38-5FB962D0CD9B}" type="presParOf" srcId="{478AA543-F62B-4C76-97B0-BEF0FDB69365}" destId="{4AFBD267-92EC-4A0E-AE67-7EA9E74A9CF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7CD8B9-0D83-49FE-8C7F-15B749A2CF5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D5064B-F32B-47AE-B610-47EEE32F96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Todo </a:t>
          </a:r>
          <a:r>
            <a:rPr lang="en-US" dirty="0" err="1"/>
            <a:t>uso</a:t>
          </a:r>
          <a:r>
            <a:rPr lang="en-US" dirty="0"/>
            <a:t> </a:t>
          </a:r>
          <a:r>
            <a:rPr lang="en-US" dirty="0" err="1"/>
            <a:t>tecnológico</a:t>
          </a:r>
          <a:r>
            <a:rPr lang="en-US" dirty="0"/>
            <a:t> </a:t>
          </a:r>
          <a:r>
            <a:rPr lang="en-US" dirty="0" err="1"/>
            <a:t>debe</a:t>
          </a:r>
          <a:r>
            <a:rPr lang="en-US" dirty="0"/>
            <a:t> </a:t>
          </a:r>
          <a:r>
            <a:rPr lang="en-US" dirty="0" err="1"/>
            <a:t>considerar</a:t>
          </a:r>
          <a:r>
            <a:rPr lang="en-US" dirty="0"/>
            <a:t> sus </a:t>
          </a:r>
          <a:r>
            <a:rPr lang="en-US" dirty="0" err="1"/>
            <a:t>consecuencias</a:t>
          </a:r>
          <a:r>
            <a:rPr lang="en-US" dirty="0"/>
            <a:t> </a:t>
          </a:r>
          <a:r>
            <a:rPr lang="en-US" dirty="0" err="1"/>
            <a:t>futuras</a:t>
          </a:r>
          <a:r>
            <a:rPr lang="en-US" dirty="0"/>
            <a:t>.</a:t>
          </a:r>
        </a:p>
      </dgm:t>
    </dgm:pt>
    <dgm:pt modelId="{56B6D8B2-9C9D-4A11-A32C-49948CC1A5D1}" type="parTrans" cxnId="{E5A7BC92-E4C1-4B04-8ED4-02C4E4BD50DE}">
      <dgm:prSet/>
      <dgm:spPr/>
      <dgm:t>
        <a:bodyPr/>
        <a:lstStyle/>
        <a:p>
          <a:endParaRPr lang="en-US"/>
        </a:p>
      </dgm:t>
    </dgm:pt>
    <dgm:pt modelId="{E99675A6-51BD-4DD7-A73E-671C7CB1DDCF}" type="sibTrans" cxnId="{E5A7BC92-E4C1-4B04-8ED4-02C4E4BD50DE}">
      <dgm:prSet/>
      <dgm:spPr/>
      <dgm:t>
        <a:bodyPr/>
        <a:lstStyle/>
        <a:p>
          <a:endParaRPr lang="en-US"/>
        </a:p>
      </dgm:t>
    </dgm:pt>
    <dgm:pt modelId="{FAB12A48-A66E-401D-B1FD-9743B921EB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Privacidad, transparencia y control deben guiar la innovación.</a:t>
          </a:r>
        </a:p>
      </dgm:t>
    </dgm:pt>
    <dgm:pt modelId="{DD8154BA-7F6D-46CF-8800-405DCAB69DE8}" type="parTrans" cxnId="{8DAAF4F1-C35C-4ADF-9BCF-BDD26C85A98E}">
      <dgm:prSet/>
      <dgm:spPr/>
      <dgm:t>
        <a:bodyPr/>
        <a:lstStyle/>
        <a:p>
          <a:endParaRPr lang="en-US"/>
        </a:p>
      </dgm:t>
    </dgm:pt>
    <dgm:pt modelId="{B89CBA82-8A2F-4AF9-929E-E4AD5B0490F6}" type="sibTrans" cxnId="{8DAAF4F1-C35C-4ADF-9BCF-BDD26C85A98E}">
      <dgm:prSet/>
      <dgm:spPr/>
      <dgm:t>
        <a:bodyPr/>
        <a:lstStyle/>
        <a:p>
          <a:endParaRPr lang="en-US"/>
        </a:p>
      </dgm:t>
    </dgm:pt>
    <dgm:pt modelId="{92FD93DC-88B7-43EC-B201-223CD99A522E}" type="pres">
      <dgm:prSet presAssocID="{BE7CD8B9-0D83-49FE-8C7F-15B749A2CF57}" presName="root" presStyleCnt="0">
        <dgm:presLayoutVars>
          <dgm:dir/>
          <dgm:resizeHandles val="exact"/>
        </dgm:presLayoutVars>
      </dgm:prSet>
      <dgm:spPr/>
    </dgm:pt>
    <dgm:pt modelId="{13ADF22A-44E6-4344-94BC-9625E2065347}" type="pres">
      <dgm:prSet presAssocID="{52D5064B-F32B-47AE-B610-47EEE32F963C}" presName="compNode" presStyleCnt="0"/>
      <dgm:spPr/>
    </dgm:pt>
    <dgm:pt modelId="{21DF436D-7564-46F0-90A0-4AC85108F33B}" type="pres">
      <dgm:prSet presAssocID="{52D5064B-F32B-47AE-B610-47EEE32F963C}" presName="bgRect" presStyleLbl="bgShp" presStyleIdx="0" presStyleCnt="2"/>
      <dgm:spPr/>
    </dgm:pt>
    <dgm:pt modelId="{ABBE3903-E5D3-449D-A4D7-75DC6312B2FB}" type="pres">
      <dgm:prSet presAssocID="{52D5064B-F32B-47AE-B610-47EEE32F963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44E84ADA-B7D6-4CD1-AF1D-6B0575DC8CD9}" type="pres">
      <dgm:prSet presAssocID="{52D5064B-F32B-47AE-B610-47EEE32F963C}" presName="spaceRect" presStyleCnt="0"/>
      <dgm:spPr/>
    </dgm:pt>
    <dgm:pt modelId="{CADEC1AE-9EEA-47AA-80D6-88A3CDF87AF6}" type="pres">
      <dgm:prSet presAssocID="{52D5064B-F32B-47AE-B610-47EEE32F963C}" presName="parTx" presStyleLbl="revTx" presStyleIdx="0" presStyleCnt="2">
        <dgm:presLayoutVars>
          <dgm:chMax val="0"/>
          <dgm:chPref val="0"/>
        </dgm:presLayoutVars>
      </dgm:prSet>
      <dgm:spPr/>
    </dgm:pt>
    <dgm:pt modelId="{AD8A8E70-927F-4C28-82BD-23FF83D1CC92}" type="pres">
      <dgm:prSet presAssocID="{E99675A6-51BD-4DD7-A73E-671C7CB1DDCF}" presName="sibTrans" presStyleCnt="0"/>
      <dgm:spPr/>
    </dgm:pt>
    <dgm:pt modelId="{E8A3DDF3-FB94-4E17-921A-09FC0CCD31A0}" type="pres">
      <dgm:prSet presAssocID="{FAB12A48-A66E-401D-B1FD-9743B921EB84}" presName="compNode" presStyleCnt="0"/>
      <dgm:spPr/>
    </dgm:pt>
    <dgm:pt modelId="{22F25DAB-1C89-4389-9BE0-953ACFC681CB}" type="pres">
      <dgm:prSet presAssocID="{FAB12A48-A66E-401D-B1FD-9743B921EB84}" presName="bgRect" presStyleLbl="bgShp" presStyleIdx="1" presStyleCnt="2"/>
      <dgm:spPr/>
    </dgm:pt>
    <dgm:pt modelId="{C367811B-3763-434F-B3C7-B1888F40FF80}" type="pres">
      <dgm:prSet presAssocID="{FAB12A48-A66E-401D-B1FD-9743B921EB8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uez"/>
        </a:ext>
      </dgm:extLst>
    </dgm:pt>
    <dgm:pt modelId="{8829E51A-B466-486C-98FB-9227FAE122FD}" type="pres">
      <dgm:prSet presAssocID="{FAB12A48-A66E-401D-B1FD-9743B921EB84}" presName="spaceRect" presStyleCnt="0"/>
      <dgm:spPr/>
    </dgm:pt>
    <dgm:pt modelId="{D40ABB9D-57EF-41D4-B21F-BAE5F62193EF}" type="pres">
      <dgm:prSet presAssocID="{FAB12A48-A66E-401D-B1FD-9743B921EB8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DAF6923-DC04-430F-BE2B-EB415635952B}" type="presOf" srcId="{BE7CD8B9-0D83-49FE-8C7F-15B749A2CF57}" destId="{92FD93DC-88B7-43EC-B201-223CD99A522E}" srcOrd="0" destOrd="0" presId="urn:microsoft.com/office/officeart/2018/2/layout/IconVerticalSolidList"/>
    <dgm:cxn modelId="{C98BB526-8202-42EF-8E85-B681BC60287C}" type="presOf" srcId="{52D5064B-F32B-47AE-B610-47EEE32F963C}" destId="{CADEC1AE-9EEA-47AA-80D6-88A3CDF87AF6}" srcOrd="0" destOrd="0" presId="urn:microsoft.com/office/officeart/2018/2/layout/IconVerticalSolidList"/>
    <dgm:cxn modelId="{09E85C30-40C7-4F9B-BEE4-8928F48D77C5}" type="presOf" srcId="{FAB12A48-A66E-401D-B1FD-9743B921EB84}" destId="{D40ABB9D-57EF-41D4-B21F-BAE5F62193EF}" srcOrd="0" destOrd="0" presId="urn:microsoft.com/office/officeart/2018/2/layout/IconVerticalSolidList"/>
    <dgm:cxn modelId="{E5A7BC92-E4C1-4B04-8ED4-02C4E4BD50DE}" srcId="{BE7CD8B9-0D83-49FE-8C7F-15B749A2CF57}" destId="{52D5064B-F32B-47AE-B610-47EEE32F963C}" srcOrd="0" destOrd="0" parTransId="{56B6D8B2-9C9D-4A11-A32C-49948CC1A5D1}" sibTransId="{E99675A6-51BD-4DD7-A73E-671C7CB1DDCF}"/>
    <dgm:cxn modelId="{8DAAF4F1-C35C-4ADF-9BCF-BDD26C85A98E}" srcId="{BE7CD8B9-0D83-49FE-8C7F-15B749A2CF57}" destId="{FAB12A48-A66E-401D-B1FD-9743B921EB84}" srcOrd="1" destOrd="0" parTransId="{DD8154BA-7F6D-46CF-8800-405DCAB69DE8}" sibTransId="{B89CBA82-8A2F-4AF9-929E-E4AD5B0490F6}"/>
    <dgm:cxn modelId="{FBED7B35-0B4C-489D-B967-819F7550C4D6}" type="presParOf" srcId="{92FD93DC-88B7-43EC-B201-223CD99A522E}" destId="{13ADF22A-44E6-4344-94BC-9625E2065347}" srcOrd="0" destOrd="0" presId="urn:microsoft.com/office/officeart/2018/2/layout/IconVerticalSolidList"/>
    <dgm:cxn modelId="{11382718-338D-4A8F-9C62-EF9731BD6AA2}" type="presParOf" srcId="{13ADF22A-44E6-4344-94BC-9625E2065347}" destId="{21DF436D-7564-46F0-90A0-4AC85108F33B}" srcOrd="0" destOrd="0" presId="urn:microsoft.com/office/officeart/2018/2/layout/IconVerticalSolidList"/>
    <dgm:cxn modelId="{0AA671E7-1177-4F18-A47B-1E807952BF68}" type="presParOf" srcId="{13ADF22A-44E6-4344-94BC-9625E2065347}" destId="{ABBE3903-E5D3-449D-A4D7-75DC6312B2FB}" srcOrd="1" destOrd="0" presId="urn:microsoft.com/office/officeart/2018/2/layout/IconVerticalSolidList"/>
    <dgm:cxn modelId="{DC57C4AA-0AF6-46A7-99F2-D68AB8CA9285}" type="presParOf" srcId="{13ADF22A-44E6-4344-94BC-9625E2065347}" destId="{44E84ADA-B7D6-4CD1-AF1D-6B0575DC8CD9}" srcOrd="2" destOrd="0" presId="urn:microsoft.com/office/officeart/2018/2/layout/IconVerticalSolidList"/>
    <dgm:cxn modelId="{13854EF0-C3D3-4861-899C-EBDD5D1CB37D}" type="presParOf" srcId="{13ADF22A-44E6-4344-94BC-9625E2065347}" destId="{CADEC1AE-9EEA-47AA-80D6-88A3CDF87AF6}" srcOrd="3" destOrd="0" presId="urn:microsoft.com/office/officeart/2018/2/layout/IconVerticalSolidList"/>
    <dgm:cxn modelId="{7541611F-7686-4304-A022-E60B02E91AB2}" type="presParOf" srcId="{92FD93DC-88B7-43EC-B201-223CD99A522E}" destId="{AD8A8E70-927F-4C28-82BD-23FF83D1CC92}" srcOrd="1" destOrd="0" presId="urn:microsoft.com/office/officeart/2018/2/layout/IconVerticalSolidList"/>
    <dgm:cxn modelId="{738E78F8-A199-49D2-8582-847F97AA8141}" type="presParOf" srcId="{92FD93DC-88B7-43EC-B201-223CD99A522E}" destId="{E8A3DDF3-FB94-4E17-921A-09FC0CCD31A0}" srcOrd="2" destOrd="0" presId="urn:microsoft.com/office/officeart/2018/2/layout/IconVerticalSolidList"/>
    <dgm:cxn modelId="{21C2F25A-F585-47FE-AFAB-2F415D1158E6}" type="presParOf" srcId="{E8A3DDF3-FB94-4E17-921A-09FC0CCD31A0}" destId="{22F25DAB-1C89-4389-9BE0-953ACFC681CB}" srcOrd="0" destOrd="0" presId="urn:microsoft.com/office/officeart/2018/2/layout/IconVerticalSolidList"/>
    <dgm:cxn modelId="{D7A0CD50-7224-45B9-8B09-4367C7F3A0A6}" type="presParOf" srcId="{E8A3DDF3-FB94-4E17-921A-09FC0CCD31A0}" destId="{C367811B-3763-434F-B3C7-B1888F40FF80}" srcOrd="1" destOrd="0" presId="urn:microsoft.com/office/officeart/2018/2/layout/IconVerticalSolidList"/>
    <dgm:cxn modelId="{42DABB05-060B-4611-A3F6-7608D2E468C6}" type="presParOf" srcId="{E8A3DDF3-FB94-4E17-921A-09FC0CCD31A0}" destId="{8829E51A-B466-486C-98FB-9227FAE122FD}" srcOrd="2" destOrd="0" presId="urn:microsoft.com/office/officeart/2018/2/layout/IconVerticalSolidList"/>
    <dgm:cxn modelId="{442161EC-2358-4459-8372-880C1F098BAD}" type="presParOf" srcId="{E8A3DDF3-FB94-4E17-921A-09FC0CCD31A0}" destId="{D40ABB9D-57EF-41D4-B21F-BAE5F62193E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92726E-F2C8-4A35-A37E-DC4872096A5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1DDC40-D738-4753-8F3C-01188FF32A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Fortalecer</a:t>
          </a:r>
          <a:r>
            <a:rPr lang="en-US" dirty="0"/>
            <a:t> la </a:t>
          </a:r>
          <a:r>
            <a:rPr lang="en-US" dirty="0" err="1"/>
            <a:t>regulación</a:t>
          </a:r>
          <a:r>
            <a:rPr lang="en-US" dirty="0"/>
            <a:t> y la </a:t>
          </a:r>
          <a:r>
            <a:rPr lang="en-US" dirty="0" err="1"/>
            <a:t>ética</a:t>
          </a:r>
          <a:r>
            <a:rPr lang="en-US" dirty="0"/>
            <a:t> digital.</a:t>
          </a:r>
        </a:p>
      </dgm:t>
    </dgm:pt>
    <dgm:pt modelId="{2BEDE75B-E2C1-483C-B8ED-451BF40DDE5E}" type="parTrans" cxnId="{5E6580AC-C6D3-4E6B-8DC6-B540391C7BE8}">
      <dgm:prSet/>
      <dgm:spPr/>
      <dgm:t>
        <a:bodyPr/>
        <a:lstStyle/>
        <a:p>
          <a:endParaRPr lang="en-US"/>
        </a:p>
      </dgm:t>
    </dgm:pt>
    <dgm:pt modelId="{7E41A21C-E5C5-4857-8669-ED0F095B5365}" type="sibTrans" cxnId="{5E6580AC-C6D3-4E6B-8DC6-B540391C7BE8}">
      <dgm:prSet/>
      <dgm:spPr/>
      <dgm:t>
        <a:bodyPr/>
        <a:lstStyle/>
        <a:p>
          <a:endParaRPr lang="en-US"/>
        </a:p>
      </dgm:t>
    </dgm:pt>
    <dgm:pt modelId="{9E73C400-3C83-4E35-A7F7-09B54126CC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Los </a:t>
          </a:r>
          <a:r>
            <a:rPr lang="en-US" dirty="0" err="1"/>
            <a:t>datos</a:t>
          </a:r>
          <a:r>
            <a:rPr lang="en-US" dirty="0"/>
            <a:t> de </a:t>
          </a:r>
          <a:r>
            <a:rPr lang="en-US" dirty="0" err="1"/>
            <a:t>salud</a:t>
          </a:r>
          <a:r>
            <a:rPr lang="en-US" dirty="0"/>
            <a:t> son </a:t>
          </a:r>
          <a:r>
            <a:rPr lang="en-US" dirty="0" err="1"/>
            <a:t>parte</a:t>
          </a:r>
          <a:r>
            <a:rPr lang="en-US" dirty="0"/>
            <a:t> de la </a:t>
          </a:r>
          <a:r>
            <a:rPr lang="en-US" dirty="0" err="1"/>
            <a:t>dignidad</a:t>
          </a:r>
          <a:r>
            <a:rPr lang="en-US" dirty="0"/>
            <a:t> </a:t>
          </a:r>
          <a:r>
            <a:rPr lang="en-US" dirty="0" err="1"/>
            <a:t>humana</a:t>
          </a:r>
          <a:r>
            <a:rPr lang="en-US" dirty="0"/>
            <a:t>. El </a:t>
          </a:r>
          <a:r>
            <a:rPr lang="en-US" dirty="0" err="1"/>
            <a:t>reto</a:t>
          </a:r>
          <a:r>
            <a:rPr lang="en-US" dirty="0"/>
            <a:t> es no </a:t>
          </a:r>
          <a:r>
            <a:rPr lang="en-US" dirty="0" err="1"/>
            <a:t>perder</a:t>
          </a:r>
          <a:r>
            <a:rPr lang="en-US" dirty="0"/>
            <a:t> de vista </a:t>
          </a:r>
          <a:r>
            <a:rPr lang="en-US" dirty="0" err="1"/>
            <a:t>el</a:t>
          </a:r>
          <a:r>
            <a:rPr lang="en-US" dirty="0"/>
            <a:t>  </a:t>
          </a:r>
          <a:r>
            <a:rPr lang="en-US" dirty="0" err="1"/>
            <a:t>respeto</a:t>
          </a:r>
          <a:r>
            <a:rPr lang="en-US" dirty="0"/>
            <a:t> por la persona </a:t>
          </a:r>
          <a:r>
            <a:rPr lang="en-US" dirty="0" err="1"/>
            <a:t>en</a:t>
          </a:r>
          <a:r>
            <a:rPr lang="en-US" dirty="0"/>
            <a:t> medio del </a:t>
          </a:r>
          <a:r>
            <a:rPr lang="en-US" dirty="0" err="1"/>
            <a:t>avance</a:t>
          </a:r>
          <a:r>
            <a:rPr lang="en-US" dirty="0"/>
            <a:t> digital.</a:t>
          </a:r>
        </a:p>
      </dgm:t>
    </dgm:pt>
    <dgm:pt modelId="{806F8317-6B16-4E65-8A05-3B0C7D98D556}" type="parTrans" cxnId="{118F7F4A-BFFC-4719-A839-9F8EAF1811CE}">
      <dgm:prSet/>
      <dgm:spPr/>
      <dgm:t>
        <a:bodyPr/>
        <a:lstStyle/>
        <a:p>
          <a:endParaRPr lang="en-US"/>
        </a:p>
      </dgm:t>
    </dgm:pt>
    <dgm:pt modelId="{E158F5A4-FC32-4F21-91BB-B37CBB4EDBA6}" type="sibTrans" cxnId="{118F7F4A-BFFC-4719-A839-9F8EAF1811CE}">
      <dgm:prSet/>
      <dgm:spPr/>
      <dgm:t>
        <a:bodyPr/>
        <a:lstStyle/>
        <a:p>
          <a:endParaRPr lang="en-US"/>
        </a:p>
      </dgm:t>
    </dgm:pt>
    <dgm:pt modelId="{5BB3664A-F1F4-4DB0-93D4-B1E80CBF9D85}" type="pres">
      <dgm:prSet presAssocID="{CE92726E-F2C8-4A35-A37E-DC4872096A5A}" presName="root" presStyleCnt="0">
        <dgm:presLayoutVars>
          <dgm:dir/>
          <dgm:resizeHandles val="exact"/>
        </dgm:presLayoutVars>
      </dgm:prSet>
      <dgm:spPr/>
    </dgm:pt>
    <dgm:pt modelId="{E44FD625-FB5C-4331-9470-1EB03D23E9E7}" type="pres">
      <dgm:prSet presAssocID="{911DDC40-D738-4753-8F3C-01188FF32A14}" presName="compNode" presStyleCnt="0"/>
      <dgm:spPr/>
    </dgm:pt>
    <dgm:pt modelId="{F880B2F7-0EBD-47C2-A015-564C94B6A7F4}" type="pres">
      <dgm:prSet presAssocID="{911DDC40-D738-4753-8F3C-01188FF32A14}" presName="bgRect" presStyleLbl="bgShp" presStyleIdx="0" presStyleCnt="2"/>
      <dgm:spPr/>
    </dgm:pt>
    <dgm:pt modelId="{290E43B0-27D4-4169-A78A-E9147F9EE4DB}" type="pres">
      <dgm:prSet presAssocID="{911DDC40-D738-4753-8F3C-01188FF32A14}" presName="iconRect" presStyleLbl="node1" presStyleIdx="0" presStyleCnt="2" custLinFactNeighborX="-22778" custLinFactNeighborY="-1480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EB716597-EB75-4862-BE95-3B8B65334B7C}" type="pres">
      <dgm:prSet presAssocID="{911DDC40-D738-4753-8F3C-01188FF32A14}" presName="spaceRect" presStyleCnt="0"/>
      <dgm:spPr/>
    </dgm:pt>
    <dgm:pt modelId="{134B3D5B-3C21-46BF-9DB4-525ABB4E6013}" type="pres">
      <dgm:prSet presAssocID="{911DDC40-D738-4753-8F3C-01188FF32A14}" presName="parTx" presStyleLbl="revTx" presStyleIdx="0" presStyleCnt="2">
        <dgm:presLayoutVars>
          <dgm:chMax val="0"/>
          <dgm:chPref val="0"/>
        </dgm:presLayoutVars>
      </dgm:prSet>
      <dgm:spPr/>
    </dgm:pt>
    <dgm:pt modelId="{46BD270B-1E20-493C-BA2D-A943BA04C0D5}" type="pres">
      <dgm:prSet presAssocID="{7E41A21C-E5C5-4857-8669-ED0F095B5365}" presName="sibTrans" presStyleCnt="0"/>
      <dgm:spPr/>
    </dgm:pt>
    <dgm:pt modelId="{FB26824B-AF7B-4061-BE13-A638CA825E71}" type="pres">
      <dgm:prSet presAssocID="{9E73C400-3C83-4E35-A7F7-09B54126CCAF}" presName="compNode" presStyleCnt="0"/>
      <dgm:spPr/>
    </dgm:pt>
    <dgm:pt modelId="{D20B9D39-3000-46E5-929F-52C3179A74BA}" type="pres">
      <dgm:prSet presAssocID="{9E73C400-3C83-4E35-A7F7-09B54126CCAF}" presName="bgRect" presStyleLbl="bgShp" presStyleIdx="1" presStyleCnt="2"/>
      <dgm:spPr/>
    </dgm:pt>
    <dgm:pt modelId="{FC14BBAC-5B99-4314-9C33-4603258CC657}" type="pres">
      <dgm:prSet presAssocID="{9E73C400-3C83-4E35-A7F7-09B54126CCA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mpagne Glasses"/>
        </a:ext>
      </dgm:extLst>
    </dgm:pt>
    <dgm:pt modelId="{7EF1A28F-B76F-4D18-9EED-401530EE946D}" type="pres">
      <dgm:prSet presAssocID="{9E73C400-3C83-4E35-A7F7-09B54126CCAF}" presName="spaceRect" presStyleCnt="0"/>
      <dgm:spPr/>
    </dgm:pt>
    <dgm:pt modelId="{9AF593A3-D8E7-4820-BAB7-B9E317EDD07C}" type="pres">
      <dgm:prSet presAssocID="{9E73C400-3C83-4E35-A7F7-09B54126CCA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D84C20B-9125-432E-8B11-BF23D5E99363}" type="presOf" srcId="{CE92726E-F2C8-4A35-A37E-DC4872096A5A}" destId="{5BB3664A-F1F4-4DB0-93D4-B1E80CBF9D85}" srcOrd="0" destOrd="0" presId="urn:microsoft.com/office/officeart/2018/2/layout/IconVerticalSolidList"/>
    <dgm:cxn modelId="{9216565E-B2EF-4DDC-95B4-E5D6A9777740}" type="presOf" srcId="{911DDC40-D738-4753-8F3C-01188FF32A14}" destId="{134B3D5B-3C21-46BF-9DB4-525ABB4E6013}" srcOrd="0" destOrd="0" presId="urn:microsoft.com/office/officeart/2018/2/layout/IconVerticalSolidList"/>
    <dgm:cxn modelId="{118F7F4A-BFFC-4719-A839-9F8EAF1811CE}" srcId="{CE92726E-F2C8-4A35-A37E-DC4872096A5A}" destId="{9E73C400-3C83-4E35-A7F7-09B54126CCAF}" srcOrd="1" destOrd="0" parTransId="{806F8317-6B16-4E65-8A05-3B0C7D98D556}" sibTransId="{E158F5A4-FC32-4F21-91BB-B37CBB4EDBA6}"/>
    <dgm:cxn modelId="{D8BBED5A-24D5-4744-BF9A-8D520554BE95}" type="presOf" srcId="{9E73C400-3C83-4E35-A7F7-09B54126CCAF}" destId="{9AF593A3-D8E7-4820-BAB7-B9E317EDD07C}" srcOrd="0" destOrd="0" presId="urn:microsoft.com/office/officeart/2018/2/layout/IconVerticalSolidList"/>
    <dgm:cxn modelId="{5E6580AC-C6D3-4E6B-8DC6-B540391C7BE8}" srcId="{CE92726E-F2C8-4A35-A37E-DC4872096A5A}" destId="{911DDC40-D738-4753-8F3C-01188FF32A14}" srcOrd="0" destOrd="0" parTransId="{2BEDE75B-E2C1-483C-B8ED-451BF40DDE5E}" sibTransId="{7E41A21C-E5C5-4857-8669-ED0F095B5365}"/>
    <dgm:cxn modelId="{CF097F44-1A5B-4F51-91A1-28F9143C1098}" type="presParOf" srcId="{5BB3664A-F1F4-4DB0-93D4-B1E80CBF9D85}" destId="{E44FD625-FB5C-4331-9470-1EB03D23E9E7}" srcOrd="0" destOrd="0" presId="urn:microsoft.com/office/officeart/2018/2/layout/IconVerticalSolidList"/>
    <dgm:cxn modelId="{F58F41E6-D553-4149-9AAD-C3A02EAC7129}" type="presParOf" srcId="{E44FD625-FB5C-4331-9470-1EB03D23E9E7}" destId="{F880B2F7-0EBD-47C2-A015-564C94B6A7F4}" srcOrd="0" destOrd="0" presId="urn:microsoft.com/office/officeart/2018/2/layout/IconVerticalSolidList"/>
    <dgm:cxn modelId="{568B61F7-F33F-49C3-A1E5-58276683C338}" type="presParOf" srcId="{E44FD625-FB5C-4331-9470-1EB03D23E9E7}" destId="{290E43B0-27D4-4169-A78A-E9147F9EE4DB}" srcOrd="1" destOrd="0" presId="urn:microsoft.com/office/officeart/2018/2/layout/IconVerticalSolidList"/>
    <dgm:cxn modelId="{FD14DE0C-DF7A-48F6-8E50-284E49E62E0C}" type="presParOf" srcId="{E44FD625-FB5C-4331-9470-1EB03D23E9E7}" destId="{EB716597-EB75-4862-BE95-3B8B65334B7C}" srcOrd="2" destOrd="0" presId="urn:microsoft.com/office/officeart/2018/2/layout/IconVerticalSolidList"/>
    <dgm:cxn modelId="{4F63DAEB-F742-4D32-9D21-BA92483AA18E}" type="presParOf" srcId="{E44FD625-FB5C-4331-9470-1EB03D23E9E7}" destId="{134B3D5B-3C21-46BF-9DB4-525ABB4E6013}" srcOrd="3" destOrd="0" presId="urn:microsoft.com/office/officeart/2018/2/layout/IconVerticalSolidList"/>
    <dgm:cxn modelId="{72FAD0F5-4255-4102-9836-79B3D91F9DC4}" type="presParOf" srcId="{5BB3664A-F1F4-4DB0-93D4-B1E80CBF9D85}" destId="{46BD270B-1E20-493C-BA2D-A943BA04C0D5}" srcOrd="1" destOrd="0" presId="urn:microsoft.com/office/officeart/2018/2/layout/IconVerticalSolidList"/>
    <dgm:cxn modelId="{31ECB732-3EA6-4C16-8F48-8B181592B686}" type="presParOf" srcId="{5BB3664A-F1F4-4DB0-93D4-B1E80CBF9D85}" destId="{FB26824B-AF7B-4061-BE13-A638CA825E71}" srcOrd="2" destOrd="0" presId="urn:microsoft.com/office/officeart/2018/2/layout/IconVerticalSolidList"/>
    <dgm:cxn modelId="{8F23F020-E7F5-471A-A7F0-DF53F84C269A}" type="presParOf" srcId="{FB26824B-AF7B-4061-BE13-A638CA825E71}" destId="{D20B9D39-3000-46E5-929F-52C3179A74BA}" srcOrd="0" destOrd="0" presId="urn:microsoft.com/office/officeart/2018/2/layout/IconVerticalSolidList"/>
    <dgm:cxn modelId="{35D68E45-35F8-411C-9BEF-3FA207F73A8B}" type="presParOf" srcId="{FB26824B-AF7B-4061-BE13-A638CA825E71}" destId="{FC14BBAC-5B99-4314-9C33-4603258CC657}" srcOrd="1" destOrd="0" presId="urn:microsoft.com/office/officeart/2018/2/layout/IconVerticalSolidList"/>
    <dgm:cxn modelId="{862EEC8C-1929-4379-AE51-A9336E12E154}" type="presParOf" srcId="{FB26824B-AF7B-4061-BE13-A638CA825E71}" destId="{7EF1A28F-B76F-4D18-9EED-401530EE946D}" srcOrd="2" destOrd="0" presId="urn:microsoft.com/office/officeart/2018/2/layout/IconVerticalSolidList"/>
    <dgm:cxn modelId="{13799434-DE5E-4093-9F2D-A1569F04A872}" type="presParOf" srcId="{FB26824B-AF7B-4061-BE13-A638CA825E71}" destId="{9AF593A3-D8E7-4820-BAB7-B9E317EDD07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F3DDA-F244-4F24-A864-0FC46973833D}">
      <dsp:nvSpPr>
        <dsp:cNvPr id="0" name=""/>
        <dsp:cNvSpPr/>
      </dsp:nvSpPr>
      <dsp:spPr>
        <a:xfrm>
          <a:off x="1329606" y="1811609"/>
          <a:ext cx="5424120" cy="1419726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A7AE8-AAA5-4614-A42C-8683F2FE2D4B}">
      <dsp:nvSpPr>
        <dsp:cNvPr id="0" name=""/>
        <dsp:cNvSpPr/>
      </dsp:nvSpPr>
      <dsp:spPr>
        <a:xfrm>
          <a:off x="0" y="1088457"/>
          <a:ext cx="780849" cy="7808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D3666-1F5E-46D7-861D-968AA8F6A699}">
      <dsp:nvSpPr>
        <dsp:cNvPr id="0" name=""/>
        <dsp:cNvSpPr/>
      </dsp:nvSpPr>
      <dsp:spPr>
        <a:xfrm>
          <a:off x="1135346" y="809736"/>
          <a:ext cx="5263883" cy="1338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254" tIns="150254" rIns="150254" bIns="15025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bg1"/>
              </a:solidFill>
            </a:rPr>
            <a:t>Transformación</a:t>
          </a:r>
          <a:r>
            <a:rPr lang="en-US" sz="1800" kern="1200" dirty="0">
              <a:solidFill>
                <a:schemeClr val="bg1"/>
              </a:solidFill>
            </a:rPr>
            <a:t>  y </a:t>
          </a:r>
          <a:r>
            <a:rPr lang="en-US" sz="1800" kern="1200" dirty="0" err="1">
              <a:solidFill>
                <a:schemeClr val="bg1"/>
              </a:solidFill>
            </a:rPr>
            <a:t>grandes</a:t>
          </a:r>
          <a:r>
            <a:rPr lang="en-US" sz="1800" kern="1200" dirty="0">
              <a:solidFill>
                <a:schemeClr val="bg1"/>
              </a:solidFill>
            </a:rPr>
            <a:t> </a:t>
          </a:r>
          <a:r>
            <a:rPr lang="en-US" sz="1800" kern="1200" dirty="0" err="1">
              <a:solidFill>
                <a:schemeClr val="bg1"/>
              </a:solidFill>
            </a:rPr>
            <a:t>desafios</a:t>
          </a:r>
          <a:r>
            <a:rPr lang="en-US" sz="1800" kern="1200" dirty="0">
              <a:solidFill>
                <a:schemeClr val="bg1"/>
              </a:solidFill>
            </a:rPr>
            <a:t>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La </a:t>
          </a:r>
          <a:r>
            <a:rPr lang="en-US" sz="1800" kern="1200" dirty="0" err="1">
              <a:solidFill>
                <a:schemeClr val="bg1"/>
              </a:solidFill>
            </a:rPr>
            <a:t>salud</a:t>
          </a:r>
          <a:r>
            <a:rPr lang="en-US" sz="1800" kern="1200" dirty="0">
              <a:solidFill>
                <a:schemeClr val="bg1"/>
              </a:solidFill>
            </a:rPr>
            <a:t> digital </a:t>
          </a:r>
          <a:r>
            <a:rPr lang="en-US" sz="1800" kern="1200" dirty="0" err="1">
              <a:solidFill>
                <a:schemeClr val="bg1"/>
              </a:solidFill>
            </a:rPr>
            <a:t>plantea</a:t>
          </a:r>
          <a:r>
            <a:rPr lang="en-US" sz="1800" kern="1200" dirty="0">
              <a:solidFill>
                <a:schemeClr val="bg1"/>
              </a:solidFill>
            </a:rPr>
            <a:t> </a:t>
          </a:r>
          <a:r>
            <a:rPr lang="en-US" sz="1800" kern="1200" dirty="0" err="1">
              <a:solidFill>
                <a:schemeClr val="bg1"/>
              </a:solidFill>
            </a:rPr>
            <a:t>grandes</a:t>
          </a:r>
          <a:r>
            <a:rPr lang="en-US" sz="1800" kern="1200" dirty="0">
              <a:solidFill>
                <a:schemeClr val="bg1"/>
              </a:solidFill>
            </a:rPr>
            <a:t> </a:t>
          </a:r>
          <a:r>
            <a:rPr lang="en-US" sz="1800" kern="1200" dirty="0" err="1">
              <a:solidFill>
                <a:schemeClr val="bg1"/>
              </a:solidFill>
            </a:rPr>
            <a:t>oportunidades</a:t>
          </a:r>
          <a:r>
            <a:rPr lang="en-US" sz="1800" kern="1200" dirty="0">
              <a:solidFill>
                <a:schemeClr val="bg1"/>
              </a:solidFill>
            </a:rPr>
            <a:t> y también </a:t>
          </a:r>
          <a:r>
            <a:rPr lang="en-US" sz="1800" kern="1200" dirty="0" err="1">
              <a:solidFill>
                <a:schemeClr val="bg1"/>
              </a:solidFill>
            </a:rPr>
            <a:t>desafíos</a:t>
          </a:r>
          <a:r>
            <a:rPr lang="en-US" sz="1800" kern="1200" dirty="0">
              <a:solidFill>
                <a:schemeClr val="bg1"/>
              </a:solidFill>
            </a:rPr>
            <a:t> </a:t>
          </a:r>
          <a:r>
            <a:rPr lang="en-US" sz="1800" kern="1200" dirty="0" err="1">
              <a:solidFill>
                <a:schemeClr val="bg1"/>
              </a:solidFill>
            </a:rPr>
            <a:t>éticos</a:t>
          </a:r>
          <a:r>
            <a:rPr lang="en-US" sz="1800" kern="1200" dirty="0">
              <a:solidFill>
                <a:schemeClr val="bg1"/>
              </a:solidFill>
            </a:rPr>
            <a:t> y </a:t>
          </a:r>
          <a:r>
            <a:rPr lang="en-US" sz="1800" kern="1200" dirty="0" err="1">
              <a:solidFill>
                <a:schemeClr val="bg1"/>
              </a:solidFill>
            </a:rPr>
            <a:t>legales</a:t>
          </a:r>
          <a:r>
            <a:rPr lang="en-US" sz="1800" kern="1200" dirty="0">
              <a:solidFill>
                <a:schemeClr val="bg1"/>
              </a:solidFill>
            </a:rPr>
            <a:t>.</a:t>
          </a:r>
        </a:p>
      </dsp:txBody>
      <dsp:txXfrm>
        <a:off x="1135346" y="809736"/>
        <a:ext cx="5263883" cy="1338291"/>
      </dsp:txXfrm>
    </dsp:sp>
    <dsp:sp modelId="{27673FDC-14D8-49A9-B8B9-6DA7EE968767}">
      <dsp:nvSpPr>
        <dsp:cNvPr id="0" name=""/>
        <dsp:cNvSpPr/>
      </dsp:nvSpPr>
      <dsp:spPr>
        <a:xfrm>
          <a:off x="0" y="2325649"/>
          <a:ext cx="6753727" cy="1419726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A464A2-1716-45BD-B061-445E627D588F}">
      <dsp:nvSpPr>
        <dsp:cNvPr id="0" name=""/>
        <dsp:cNvSpPr/>
      </dsp:nvSpPr>
      <dsp:spPr>
        <a:xfrm>
          <a:off x="429467" y="2863115"/>
          <a:ext cx="780849" cy="7808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D5630-3170-4B5C-8F67-74BC20E3E370}">
      <dsp:nvSpPr>
        <dsp:cNvPr id="0" name=""/>
        <dsp:cNvSpPr/>
      </dsp:nvSpPr>
      <dsp:spPr>
        <a:xfrm>
          <a:off x="1639784" y="2543676"/>
          <a:ext cx="5113942" cy="1419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254" tIns="150254" rIns="150254" bIns="15025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</a:rPr>
            <a:t>¿</a:t>
          </a:r>
          <a:r>
            <a:rPr lang="en-US" sz="2500" kern="1200" dirty="0" err="1">
              <a:solidFill>
                <a:schemeClr val="bg1"/>
              </a:solidFill>
            </a:rPr>
            <a:t>Cómo</a:t>
          </a:r>
          <a:r>
            <a:rPr lang="en-US" sz="2500" kern="1200" dirty="0">
              <a:solidFill>
                <a:schemeClr val="bg1"/>
              </a:solidFill>
            </a:rPr>
            <a:t> </a:t>
          </a:r>
          <a:r>
            <a:rPr lang="en-US" sz="2500" kern="1200" dirty="0" err="1">
              <a:solidFill>
                <a:schemeClr val="bg1"/>
              </a:solidFill>
            </a:rPr>
            <a:t>proteger</a:t>
          </a:r>
          <a:r>
            <a:rPr lang="en-US" sz="2500" kern="1200" dirty="0">
              <a:solidFill>
                <a:schemeClr val="bg1"/>
              </a:solidFill>
            </a:rPr>
            <a:t> la </a:t>
          </a:r>
          <a:r>
            <a:rPr lang="en-US" sz="2500" kern="1200" dirty="0" err="1">
              <a:solidFill>
                <a:schemeClr val="bg1"/>
              </a:solidFill>
            </a:rPr>
            <a:t>privacidad</a:t>
          </a:r>
          <a:r>
            <a:rPr lang="en-US" sz="2500" kern="1200" dirty="0">
              <a:solidFill>
                <a:schemeClr val="bg1"/>
              </a:solidFill>
            </a:rPr>
            <a:t> </a:t>
          </a:r>
          <a:r>
            <a:rPr lang="en-US" sz="2500" kern="1200" dirty="0" err="1">
              <a:solidFill>
                <a:schemeClr val="bg1"/>
              </a:solidFill>
            </a:rPr>
            <a:t>en</a:t>
          </a:r>
          <a:r>
            <a:rPr lang="en-US" sz="2500" kern="1200" dirty="0">
              <a:solidFill>
                <a:schemeClr val="bg1"/>
              </a:solidFill>
            </a:rPr>
            <a:t> un </a:t>
          </a:r>
          <a:r>
            <a:rPr lang="en-US" sz="2500" kern="1200" dirty="0" err="1">
              <a:solidFill>
                <a:schemeClr val="bg1"/>
              </a:solidFill>
            </a:rPr>
            <a:t>ecosistema</a:t>
          </a:r>
          <a:r>
            <a:rPr lang="en-US" sz="2500" kern="1200" dirty="0">
              <a:solidFill>
                <a:schemeClr val="bg1"/>
              </a:solidFill>
            </a:rPr>
            <a:t> </a:t>
          </a:r>
          <a:r>
            <a:rPr lang="en-US" sz="2500" kern="1200" dirty="0" err="1">
              <a:solidFill>
                <a:schemeClr val="bg1"/>
              </a:solidFill>
            </a:rPr>
            <a:t>altamente</a:t>
          </a:r>
          <a:r>
            <a:rPr lang="en-US" sz="2500" kern="1200" dirty="0">
              <a:solidFill>
                <a:schemeClr val="bg1"/>
              </a:solidFill>
            </a:rPr>
            <a:t> </a:t>
          </a:r>
          <a:r>
            <a:rPr lang="en-US" sz="2500" kern="1200" dirty="0" err="1">
              <a:solidFill>
                <a:schemeClr val="bg1"/>
              </a:solidFill>
            </a:rPr>
            <a:t>tecnológico</a:t>
          </a:r>
          <a:r>
            <a:rPr lang="en-US" sz="2500" kern="1200" dirty="0">
              <a:solidFill>
                <a:schemeClr val="bg1"/>
              </a:solidFill>
            </a:rPr>
            <a:t>?</a:t>
          </a:r>
        </a:p>
      </dsp:txBody>
      <dsp:txXfrm>
        <a:off x="1639784" y="2543676"/>
        <a:ext cx="5113942" cy="1419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4D7A50-B10C-4202-8744-C23DBA9293BC}">
      <dsp:nvSpPr>
        <dsp:cNvPr id="0" name=""/>
        <dsp:cNvSpPr/>
      </dsp:nvSpPr>
      <dsp:spPr>
        <a:xfrm>
          <a:off x="0" y="95116"/>
          <a:ext cx="3479336" cy="1733753"/>
        </a:xfrm>
        <a:prstGeom prst="chevron">
          <a:avLst/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Recolección</a:t>
          </a:r>
          <a:r>
            <a:rPr lang="en-US" sz="1800" kern="1200" dirty="0"/>
            <a:t> y </a:t>
          </a:r>
          <a:r>
            <a:rPr lang="en-US" sz="1800" kern="1200" dirty="0" err="1"/>
            <a:t>análisis</a:t>
          </a:r>
          <a:r>
            <a:rPr lang="en-US" sz="1800" kern="1200" dirty="0"/>
            <a:t> de </a:t>
          </a:r>
          <a:r>
            <a:rPr lang="en-US" sz="1800" kern="1200" dirty="0" err="1"/>
            <a:t>datos</a:t>
          </a:r>
          <a:r>
            <a:rPr lang="en-US" sz="1800" kern="1200" dirty="0"/>
            <a:t> de </a:t>
          </a:r>
          <a:r>
            <a:rPr lang="en-US" sz="1800" kern="1200" dirty="0" err="1"/>
            <a:t>salud</a:t>
          </a:r>
          <a:r>
            <a:rPr lang="en-US" sz="1800" kern="1200" dirty="0"/>
            <a:t> (apps, wearables, </a:t>
          </a:r>
          <a:r>
            <a:rPr lang="en-US" sz="1800" kern="1200" dirty="0" err="1"/>
            <a:t>historias</a:t>
          </a:r>
          <a:r>
            <a:rPr lang="en-US" sz="1800" kern="1200" dirty="0"/>
            <a:t> </a:t>
          </a:r>
          <a:r>
            <a:rPr lang="en-US" sz="1800" kern="1200" dirty="0" err="1"/>
            <a:t>clínicas</a:t>
          </a:r>
          <a:r>
            <a:rPr lang="en-US" sz="1800" kern="1200" dirty="0"/>
            <a:t>  etc..).</a:t>
          </a:r>
        </a:p>
      </dsp:txBody>
      <dsp:txXfrm>
        <a:off x="866877" y="95116"/>
        <a:ext cx="1745583" cy="1733753"/>
      </dsp:txXfrm>
    </dsp:sp>
    <dsp:sp modelId="{9BEFA91A-96CD-48FB-9030-04BC453CFB79}">
      <dsp:nvSpPr>
        <dsp:cNvPr id="0" name=""/>
        <dsp:cNvSpPr/>
      </dsp:nvSpPr>
      <dsp:spPr>
        <a:xfrm>
          <a:off x="280409" y="3468212"/>
          <a:ext cx="3479336" cy="1681368"/>
        </a:xfrm>
        <a:prstGeom prst="chevron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Riesgos</a:t>
          </a:r>
          <a:r>
            <a:rPr lang="en-US" sz="1700" kern="1200" dirty="0"/>
            <a:t>: </a:t>
          </a:r>
          <a:r>
            <a:rPr lang="en-US" sz="1700" kern="1200" dirty="0" err="1"/>
            <a:t>uso</a:t>
          </a:r>
          <a:r>
            <a:rPr lang="en-US" sz="1700" kern="1200" dirty="0"/>
            <a:t> de la </a:t>
          </a:r>
          <a:r>
            <a:rPr lang="en-US" sz="1700" kern="1200" dirty="0" err="1"/>
            <a:t>información</a:t>
          </a:r>
          <a:r>
            <a:rPr lang="en-US" sz="1700" kern="1200" dirty="0"/>
            <a:t> (</a:t>
          </a:r>
          <a:r>
            <a:rPr lang="en-US" sz="1700" kern="1200" dirty="0" err="1"/>
            <a:t>quien</a:t>
          </a:r>
          <a:r>
            <a:rPr lang="en-US" sz="1700" kern="1200" dirty="0"/>
            <a:t> accede, con que fines), </a:t>
          </a:r>
          <a:r>
            <a:rPr lang="en-US" sz="1700" kern="1200" dirty="0" err="1"/>
            <a:t>vulneración</a:t>
          </a:r>
          <a:r>
            <a:rPr lang="en-US" sz="1700" kern="1200" dirty="0"/>
            <a:t> de </a:t>
          </a:r>
          <a:r>
            <a:rPr lang="en-US" sz="1700" kern="1200" dirty="0" err="1"/>
            <a:t>privacidad</a:t>
          </a:r>
          <a:r>
            <a:rPr lang="en-US" sz="1700" kern="1200" dirty="0"/>
            <a:t>, </a:t>
          </a:r>
          <a:r>
            <a:rPr lang="en-US" sz="1700" kern="1200" dirty="0" err="1"/>
            <a:t>falta</a:t>
          </a:r>
          <a:r>
            <a:rPr lang="en-US" sz="1700" kern="1200" dirty="0"/>
            <a:t> de control.</a:t>
          </a:r>
        </a:p>
      </dsp:txBody>
      <dsp:txXfrm>
        <a:off x="1121093" y="3468212"/>
        <a:ext cx="1797968" cy="16813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408074-8626-4A54-A92A-06EC616C92A0}">
      <dsp:nvSpPr>
        <dsp:cNvPr id="0" name=""/>
        <dsp:cNvSpPr/>
      </dsp:nvSpPr>
      <dsp:spPr>
        <a:xfrm>
          <a:off x="0" y="376390"/>
          <a:ext cx="3935412" cy="9315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3B428C-D476-440A-A481-3B60A15F8B1B}">
      <dsp:nvSpPr>
        <dsp:cNvPr id="0" name=""/>
        <dsp:cNvSpPr/>
      </dsp:nvSpPr>
      <dsp:spPr>
        <a:xfrm>
          <a:off x="281787" y="714172"/>
          <a:ext cx="512341" cy="5123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5749B-58AB-43B1-9015-7685AEE1EA8F}">
      <dsp:nvSpPr>
        <dsp:cNvPr id="0" name=""/>
        <dsp:cNvSpPr/>
      </dsp:nvSpPr>
      <dsp:spPr>
        <a:xfrm>
          <a:off x="1075916" y="504578"/>
          <a:ext cx="2859495" cy="931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587" tIns="98587" rIns="98587" bIns="9858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Tecnologías clave para monitoreo y prevención.</a:t>
          </a:r>
        </a:p>
      </dsp:txBody>
      <dsp:txXfrm>
        <a:off x="1075916" y="504578"/>
        <a:ext cx="2859495" cy="931529"/>
      </dsp:txXfrm>
    </dsp:sp>
    <dsp:sp modelId="{B266E49D-CE7F-4181-B5A9-D32A8C97B96C}">
      <dsp:nvSpPr>
        <dsp:cNvPr id="0" name=""/>
        <dsp:cNvSpPr/>
      </dsp:nvSpPr>
      <dsp:spPr>
        <a:xfrm>
          <a:off x="0" y="1839907"/>
          <a:ext cx="3935412" cy="9315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7A574E-ADB5-4BA0-8D1D-A56C13F319BF}">
      <dsp:nvSpPr>
        <dsp:cNvPr id="0" name=""/>
        <dsp:cNvSpPr/>
      </dsp:nvSpPr>
      <dsp:spPr>
        <a:xfrm>
          <a:off x="195739" y="2291638"/>
          <a:ext cx="512341" cy="5123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C9FC5-5F35-4EA0-827C-BFDD9D12A76B}">
      <dsp:nvSpPr>
        <dsp:cNvPr id="0" name=""/>
        <dsp:cNvSpPr/>
      </dsp:nvSpPr>
      <dsp:spPr>
        <a:xfrm>
          <a:off x="1075916" y="1854150"/>
          <a:ext cx="2859495" cy="931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587" tIns="98587" rIns="98587" bIns="9858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Falta de </a:t>
          </a:r>
          <a:r>
            <a:rPr lang="en-US" sz="1500" kern="1200" dirty="0" err="1"/>
            <a:t>regulación</a:t>
          </a:r>
          <a:r>
            <a:rPr lang="en-US" sz="1500" kern="1200" dirty="0"/>
            <a:t> </a:t>
          </a:r>
          <a:r>
            <a:rPr lang="en-US" sz="1500" kern="1200" dirty="0" err="1"/>
            <a:t>clara</a:t>
          </a:r>
          <a:r>
            <a:rPr lang="en-US" sz="1500" kern="1200" dirty="0"/>
            <a:t> </a:t>
          </a:r>
          <a:r>
            <a:rPr lang="en-US" sz="1500" kern="1200" dirty="0" err="1"/>
            <a:t>sobre</a:t>
          </a:r>
          <a:r>
            <a:rPr lang="en-US" sz="1500" kern="1200" dirty="0"/>
            <a:t> </a:t>
          </a:r>
          <a:r>
            <a:rPr lang="en-US" sz="1500" kern="1200" dirty="0" err="1"/>
            <a:t>su</a:t>
          </a:r>
          <a:r>
            <a:rPr lang="en-US" sz="1500" kern="1200" dirty="0"/>
            <a:t> </a:t>
          </a:r>
          <a:r>
            <a:rPr lang="en-US" sz="1500" kern="1200" dirty="0" err="1"/>
            <a:t>clasificación</a:t>
          </a:r>
          <a:r>
            <a:rPr lang="en-US" sz="1500" kern="1200" dirty="0"/>
            <a:t> y </a:t>
          </a:r>
          <a:r>
            <a:rPr lang="en-US" sz="1500" kern="1200" dirty="0" err="1"/>
            <a:t>responsabilidad</a:t>
          </a:r>
          <a:r>
            <a:rPr lang="en-US" sz="1500" kern="1200" dirty="0"/>
            <a:t>.</a:t>
          </a:r>
        </a:p>
      </dsp:txBody>
      <dsp:txXfrm>
        <a:off x="1075916" y="1854150"/>
        <a:ext cx="2859495" cy="9315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221241-4CB8-481A-8DF5-48D358882DAB}">
      <dsp:nvSpPr>
        <dsp:cNvPr id="0" name=""/>
        <dsp:cNvSpPr/>
      </dsp:nvSpPr>
      <dsp:spPr>
        <a:xfrm>
          <a:off x="613900" y="635478"/>
          <a:ext cx="1784250" cy="178425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5CCD52-2EBF-440B-87FB-DB832DE3E6F0}">
      <dsp:nvSpPr>
        <dsp:cNvPr id="0" name=""/>
        <dsp:cNvSpPr/>
      </dsp:nvSpPr>
      <dsp:spPr>
        <a:xfrm>
          <a:off x="994150" y="1015728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536BC-8430-431C-A216-11174B83A6E0}">
      <dsp:nvSpPr>
        <dsp:cNvPr id="0" name=""/>
        <dsp:cNvSpPr/>
      </dsp:nvSpPr>
      <dsp:spPr>
        <a:xfrm>
          <a:off x="43525" y="2975479"/>
          <a:ext cx="2925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kern="1200" dirty="0">
              <a:solidFill>
                <a:schemeClr val="bg1"/>
              </a:solidFill>
            </a:rPr>
            <a:t>Wearables  (relojes </a:t>
          </a:r>
          <a:r>
            <a:rPr lang="es-ES" sz="1400" kern="1200" dirty="0" err="1">
              <a:solidFill>
                <a:schemeClr val="bg1"/>
              </a:solidFill>
            </a:rPr>
            <a:t>inteligentes,sensores</a:t>
          </a:r>
          <a:r>
            <a:rPr lang="es-ES" sz="1400" kern="1200" dirty="0">
              <a:solidFill>
                <a:schemeClr val="bg1"/>
              </a:solidFill>
            </a:rPr>
            <a:t> bandas) aún no están regulados como productos sanitarios</a:t>
          </a:r>
          <a:r>
            <a:rPr lang="es-ES" sz="1400" kern="1200" dirty="0"/>
            <a:t>.</a:t>
          </a:r>
          <a:endParaRPr lang="en-US" sz="1400" kern="1200" dirty="0"/>
        </a:p>
      </dsp:txBody>
      <dsp:txXfrm>
        <a:off x="43525" y="2975479"/>
        <a:ext cx="2925000" cy="945000"/>
      </dsp:txXfrm>
    </dsp:sp>
    <dsp:sp modelId="{4E5C712E-AB80-4DD2-9642-60DB26EB881B}">
      <dsp:nvSpPr>
        <dsp:cNvPr id="0" name=""/>
        <dsp:cNvSpPr/>
      </dsp:nvSpPr>
      <dsp:spPr>
        <a:xfrm>
          <a:off x="4050776" y="635478"/>
          <a:ext cx="1784250" cy="178425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B9BAC-C6B6-4BA2-BE0D-99EDC070FC5F}">
      <dsp:nvSpPr>
        <dsp:cNvPr id="0" name=""/>
        <dsp:cNvSpPr/>
      </dsp:nvSpPr>
      <dsp:spPr>
        <a:xfrm>
          <a:off x="4431026" y="1015728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F0338-DC77-44A5-B533-225220BC21FF}">
      <dsp:nvSpPr>
        <dsp:cNvPr id="0" name=""/>
        <dsp:cNvSpPr/>
      </dsp:nvSpPr>
      <dsp:spPr>
        <a:xfrm>
          <a:off x="3480401" y="2975479"/>
          <a:ext cx="2925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kern="1200" dirty="0">
              <a:solidFill>
                <a:schemeClr val="bg1"/>
              </a:solidFill>
            </a:rPr>
            <a:t>Vacío legal sobre su uso, impacto y responsabilidades.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kern="1200" dirty="0">
              <a:solidFill>
                <a:schemeClr val="bg1"/>
              </a:solidFill>
            </a:rPr>
            <a:t>Se debe plantear  regulación  desde el derecho a la salud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3480401" y="2975479"/>
        <a:ext cx="2925000" cy="945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B9C3A-96CA-4911-9016-07FAA6BCA3B0}">
      <dsp:nvSpPr>
        <dsp:cNvPr id="0" name=""/>
        <dsp:cNvSpPr/>
      </dsp:nvSpPr>
      <dsp:spPr>
        <a:xfrm>
          <a:off x="-89965" y="0"/>
          <a:ext cx="5281612" cy="13657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A21C06-8A51-40A0-9B69-551A7C100D9D}">
      <dsp:nvSpPr>
        <dsp:cNvPr id="0" name=""/>
        <dsp:cNvSpPr/>
      </dsp:nvSpPr>
      <dsp:spPr>
        <a:xfrm>
          <a:off x="385221" y="328305"/>
          <a:ext cx="751176" cy="8525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0830E-9800-4C50-9674-A8CB2EB7E935}">
      <dsp:nvSpPr>
        <dsp:cNvPr id="0" name=""/>
        <dsp:cNvSpPr/>
      </dsp:nvSpPr>
      <dsp:spPr>
        <a:xfrm>
          <a:off x="1188867" y="71680"/>
          <a:ext cx="4067089" cy="1365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45" tIns="144545" rIns="144545" bIns="14454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Cambios</a:t>
          </a:r>
          <a:r>
            <a:rPr lang="en-US" sz="1700" kern="1200" dirty="0"/>
            <a:t>  </a:t>
          </a:r>
          <a:r>
            <a:rPr lang="en-US" sz="1700" kern="1200" dirty="0" err="1"/>
            <a:t>hacia</a:t>
          </a:r>
          <a:r>
            <a:rPr lang="en-US" sz="1700" kern="1200" dirty="0"/>
            <a:t> la </a:t>
          </a:r>
          <a:r>
            <a:rPr lang="en-US" sz="1700" kern="1200" dirty="0" err="1"/>
            <a:t>salud</a:t>
          </a:r>
          <a:r>
            <a:rPr lang="en-US" sz="1700" kern="1200" dirty="0"/>
            <a:t> : hoy </a:t>
          </a:r>
          <a:r>
            <a:rPr lang="en-US" sz="1700" kern="1200" dirty="0" err="1"/>
            <a:t>avanzamos</a:t>
          </a:r>
          <a:r>
            <a:rPr lang="en-US" sz="1700" kern="1200" dirty="0"/>
            <a:t> </a:t>
          </a:r>
          <a:r>
            <a:rPr lang="en-US" sz="1700" kern="1200" dirty="0" err="1"/>
            <a:t>en</a:t>
          </a:r>
          <a:r>
            <a:rPr lang="en-US" sz="1700" kern="1200" dirty="0"/>
            <a:t> </a:t>
          </a:r>
          <a:r>
            <a:rPr lang="en-US" sz="1700" kern="1200" dirty="0" err="1"/>
            <a:t>salud</a:t>
          </a:r>
          <a:r>
            <a:rPr lang="en-US" sz="1700" kern="1200" dirty="0"/>
            <a:t> </a:t>
          </a:r>
          <a:r>
            <a:rPr lang="en-US" sz="1700" kern="1200" dirty="0" err="1"/>
            <a:t>preventiva</a:t>
          </a:r>
          <a:r>
            <a:rPr lang="en-US" sz="1700" kern="1200" dirty="0"/>
            <a:t>, </a:t>
          </a:r>
          <a:r>
            <a:rPr lang="en-US" sz="1700" kern="1200" dirty="0" err="1"/>
            <a:t>predictiva</a:t>
          </a:r>
          <a:r>
            <a:rPr lang="en-US" sz="1700" kern="1200" dirty="0"/>
            <a:t> y </a:t>
          </a:r>
          <a:r>
            <a:rPr lang="en-US" sz="1700" kern="1200" dirty="0" err="1"/>
            <a:t>personalizada</a:t>
          </a:r>
          <a:r>
            <a:rPr lang="en-US" sz="1700" kern="1200" dirty="0"/>
            <a:t> ( </a:t>
          </a:r>
          <a:r>
            <a:rPr lang="en-US" sz="1700" kern="1200" dirty="0" err="1"/>
            <a:t>bienestar</a:t>
          </a:r>
          <a:r>
            <a:rPr lang="en-US" sz="1700" kern="1200" dirty="0"/>
            <a:t> integral)</a:t>
          </a:r>
        </a:p>
      </dsp:txBody>
      <dsp:txXfrm>
        <a:off x="1188867" y="71680"/>
        <a:ext cx="4067089" cy="1365775"/>
      </dsp:txXfrm>
    </dsp:sp>
    <dsp:sp modelId="{39CAC563-BEB7-48C4-B8CA-5BE24F2A3AAF}">
      <dsp:nvSpPr>
        <dsp:cNvPr id="0" name=""/>
        <dsp:cNvSpPr/>
      </dsp:nvSpPr>
      <dsp:spPr>
        <a:xfrm>
          <a:off x="-89965" y="2455928"/>
          <a:ext cx="5281612" cy="13657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7AE52-D160-45C1-A260-67C1D357D0E3}">
      <dsp:nvSpPr>
        <dsp:cNvPr id="0" name=""/>
        <dsp:cNvSpPr/>
      </dsp:nvSpPr>
      <dsp:spPr>
        <a:xfrm>
          <a:off x="323181" y="2763228"/>
          <a:ext cx="751176" cy="7511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BD267-92EC-4A0E-AE67-7EA9E74A9CF6}">
      <dsp:nvSpPr>
        <dsp:cNvPr id="0" name=""/>
        <dsp:cNvSpPr/>
      </dsp:nvSpPr>
      <dsp:spPr>
        <a:xfrm>
          <a:off x="1487505" y="2455928"/>
          <a:ext cx="3701055" cy="1365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545" tIns="144545" rIns="144545" bIns="14454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Emergencia</a:t>
          </a:r>
          <a:r>
            <a:rPr lang="en-US" sz="1700" kern="1200" dirty="0"/>
            <a:t> de redes de </a:t>
          </a:r>
          <a:r>
            <a:rPr lang="en-US" sz="1700" kern="1200" dirty="0" err="1"/>
            <a:t>apoyo</a:t>
          </a:r>
          <a:r>
            <a:rPr lang="en-US" sz="1700" kern="1200" dirty="0"/>
            <a:t> digital entre </a:t>
          </a:r>
          <a:r>
            <a:rPr lang="en-US" sz="1700" kern="1200" dirty="0" err="1"/>
            <a:t>pacientes</a:t>
          </a:r>
          <a:r>
            <a:rPr lang="en-US" sz="1700" kern="1200" dirty="0"/>
            <a:t> , que Tambien </a:t>
          </a:r>
          <a:r>
            <a:rPr lang="en-US" sz="1700" kern="1200" dirty="0" err="1"/>
            <a:t>generan</a:t>
          </a:r>
          <a:r>
            <a:rPr lang="en-US" sz="1700" kern="1200" dirty="0"/>
            <a:t> </a:t>
          </a:r>
          <a:r>
            <a:rPr lang="en-US" sz="1700" kern="1200" dirty="0" err="1"/>
            <a:t>datos</a:t>
          </a:r>
          <a:r>
            <a:rPr lang="en-US" sz="1700" kern="1200" dirty="0"/>
            <a:t> que </a:t>
          </a:r>
          <a:r>
            <a:rPr lang="en-US" sz="1700" kern="1200" dirty="0" err="1"/>
            <a:t>proteger</a:t>
          </a:r>
          <a:r>
            <a:rPr lang="en-US" sz="1700" kern="1200" dirty="0"/>
            <a:t>?.</a:t>
          </a:r>
        </a:p>
      </dsp:txBody>
      <dsp:txXfrm>
        <a:off x="1487505" y="2455928"/>
        <a:ext cx="3701055" cy="13657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F436D-7564-46F0-90A0-4AC85108F33B}">
      <dsp:nvSpPr>
        <dsp:cNvPr id="0" name=""/>
        <dsp:cNvSpPr/>
      </dsp:nvSpPr>
      <dsp:spPr>
        <a:xfrm>
          <a:off x="0" y="625832"/>
          <a:ext cx="4042611" cy="11553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BE3903-E5D3-449D-A4D7-75DC6312B2FB}">
      <dsp:nvSpPr>
        <dsp:cNvPr id="0" name=""/>
        <dsp:cNvSpPr/>
      </dsp:nvSpPr>
      <dsp:spPr>
        <a:xfrm>
          <a:off x="349503" y="885793"/>
          <a:ext cx="635460" cy="6354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DEC1AE-9EEA-47AA-80D6-88A3CDF87AF6}">
      <dsp:nvSpPr>
        <dsp:cNvPr id="0" name=""/>
        <dsp:cNvSpPr/>
      </dsp:nvSpPr>
      <dsp:spPr>
        <a:xfrm>
          <a:off x="1334466" y="625832"/>
          <a:ext cx="2708144" cy="1155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78" tIns="122278" rIns="122278" bIns="1222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Todo </a:t>
          </a:r>
          <a:r>
            <a:rPr lang="en-US" sz="1800" kern="1200" dirty="0" err="1"/>
            <a:t>uso</a:t>
          </a:r>
          <a:r>
            <a:rPr lang="en-US" sz="1800" kern="1200" dirty="0"/>
            <a:t> </a:t>
          </a:r>
          <a:r>
            <a:rPr lang="en-US" sz="1800" kern="1200" dirty="0" err="1"/>
            <a:t>tecnológico</a:t>
          </a:r>
          <a:r>
            <a:rPr lang="en-US" sz="1800" kern="1200" dirty="0"/>
            <a:t> </a:t>
          </a:r>
          <a:r>
            <a:rPr lang="en-US" sz="1800" kern="1200" dirty="0" err="1"/>
            <a:t>debe</a:t>
          </a:r>
          <a:r>
            <a:rPr lang="en-US" sz="1800" kern="1200" dirty="0"/>
            <a:t> </a:t>
          </a:r>
          <a:r>
            <a:rPr lang="en-US" sz="1800" kern="1200" dirty="0" err="1"/>
            <a:t>considerar</a:t>
          </a:r>
          <a:r>
            <a:rPr lang="en-US" sz="1800" kern="1200" dirty="0"/>
            <a:t> sus </a:t>
          </a:r>
          <a:r>
            <a:rPr lang="en-US" sz="1800" kern="1200" dirty="0" err="1"/>
            <a:t>consecuencias</a:t>
          </a:r>
          <a:r>
            <a:rPr lang="en-US" sz="1800" kern="1200" dirty="0"/>
            <a:t> </a:t>
          </a:r>
          <a:r>
            <a:rPr lang="en-US" sz="1800" kern="1200" dirty="0" err="1"/>
            <a:t>futuras</a:t>
          </a:r>
          <a:r>
            <a:rPr lang="en-US" sz="1800" kern="1200" dirty="0"/>
            <a:t>.</a:t>
          </a:r>
        </a:p>
      </dsp:txBody>
      <dsp:txXfrm>
        <a:off x="1334466" y="625832"/>
        <a:ext cx="2708144" cy="1155382"/>
      </dsp:txXfrm>
    </dsp:sp>
    <dsp:sp modelId="{22F25DAB-1C89-4389-9BE0-953ACFC681CB}">
      <dsp:nvSpPr>
        <dsp:cNvPr id="0" name=""/>
        <dsp:cNvSpPr/>
      </dsp:nvSpPr>
      <dsp:spPr>
        <a:xfrm>
          <a:off x="0" y="2070060"/>
          <a:ext cx="4042611" cy="11553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7811B-3763-434F-B3C7-B1888F40FF80}">
      <dsp:nvSpPr>
        <dsp:cNvPr id="0" name=""/>
        <dsp:cNvSpPr/>
      </dsp:nvSpPr>
      <dsp:spPr>
        <a:xfrm>
          <a:off x="349503" y="2330021"/>
          <a:ext cx="635460" cy="6354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0ABB9D-57EF-41D4-B21F-BAE5F62193EF}">
      <dsp:nvSpPr>
        <dsp:cNvPr id="0" name=""/>
        <dsp:cNvSpPr/>
      </dsp:nvSpPr>
      <dsp:spPr>
        <a:xfrm>
          <a:off x="1334466" y="2070060"/>
          <a:ext cx="2708144" cy="1155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78" tIns="122278" rIns="122278" bIns="1222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Privacidad, transparencia y control deben guiar la innovación.</a:t>
          </a:r>
        </a:p>
      </dsp:txBody>
      <dsp:txXfrm>
        <a:off x="1334466" y="2070060"/>
        <a:ext cx="2708144" cy="11553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80B2F7-0EBD-47C2-A015-564C94B6A7F4}">
      <dsp:nvSpPr>
        <dsp:cNvPr id="0" name=""/>
        <dsp:cNvSpPr/>
      </dsp:nvSpPr>
      <dsp:spPr>
        <a:xfrm>
          <a:off x="0" y="735468"/>
          <a:ext cx="5743075" cy="13577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E43B0-27D4-4169-A78A-E9147F9EE4DB}">
      <dsp:nvSpPr>
        <dsp:cNvPr id="0" name=""/>
        <dsp:cNvSpPr/>
      </dsp:nvSpPr>
      <dsp:spPr>
        <a:xfrm>
          <a:off x="240628" y="930440"/>
          <a:ext cx="746783" cy="7467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B3D5B-3C21-46BF-9DB4-525ABB4E6013}">
      <dsp:nvSpPr>
        <dsp:cNvPr id="0" name=""/>
        <dsp:cNvSpPr/>
      </dsp:nvSpPr>
      <dsp:spPr>
        <a:xfrm>
          <a:off x="1568246" y="735468"/>
          <a:ext cx="4174828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Fortalecer</a:t>
          </a:r>
          <a:r>
            <a:rPr lang="en-US" sz="1700" kern="1200" dirty="0"/>
            <a:t> la </a:t>
          </a:r>
          <a:r>
            <a:rPr lang="en-US" sz="1700" kern="1200" dirty="0" err="1"/>
            <a:t>regulación</a:t>
          </a:r>
          <a:r>
            <a:rPr lang="en-US" sz="1700" kern="1200" dirty="0"/>
            <a:t> y la </a:t>
          </a:r>
          <a:r>
            <a:rPr lang="en-US" sz="1700" kern="1200" dirty="0" err="1"/>
            <a:t>ética</a:t>
          </a:r>
          <a:r>
            <a:rPr lang="en-US" sz="1700" kern="1200" dirty="0"/>
            <a:t> digital.</a:t>
          </a:r>
        </a:p>
      </dsp:txBody>
      <dsp:txXfrm>
        <a:off x="1568246" y="735468"/>
        <a:ext cx="4174828" cy="1357788"/>
      </dsp:txXfrm>
    </dsp:sp>
    <dsp:sp modelId="{D20B9D39-3000-46E5-929F-52C3179A74BA}">
      <dsp:nvSpPr>
        <dsp:cNvPr id="0" name=""/>
        <dsp:cNvSpPr/>
      </dsp:nvSpPr>
      <dsp:spPr>
        <a:xfrm>
          <a:off x="0" y="2432705"/>
          <a:ext cx="5743075" cy="13577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4BBAC-5B99-4314-9C33-4603258CC657}">
      <dsp:nvSpPr>
        <dsp:cNvPr id="0" name=""/>
        <dsp:cNvSpPr/>
      </dsp:nvSpPr>
      <dsp:spPr>
        <a:xfrm>
          <a:off x="410731" y="2738207"/>
          <a:ext cx="746783" cy="7467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593A3-D8E7-4820-BAB7-B9E317EDD07C}">
      <dsp:nvSpPr>
        <dsp:cNvPr id="0" name=""/>
        <dsp:cNvSpPr/>
      </dsp:nvSpPr>
      <dsp:spPr>
        <a:xfrm>
          <a:off x="1568246" y="2432705"/>
          <a:ext cx="4174828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Los </a:t>
          </a:r>
          <a:r>
            <a:rPr lang="en-US" sz="1700" kern="1200" dirty="0" err="1"/>
            <a:t>datos</a:t>
          </a:r>
          <a:r>
            <a:rPr lang="en-US" sz="1700" kern="1200" dirty="0"/>
            <a:t> de </a:t>
          </a:r>
          <a:r>
            <a:rPr lang="en-US" sz="1700" kern="1200" dirty="0" err="1"/>
            <a:t>salud</a:t>
          </a:r>
          <a:r>
            <a:rPr lang="en-US" sz="1700" kern="1200" dirty="0"/>
            <a:t> son </a:t>
          </a:r>
          <a:r>
            <a:rPr lang="en-US" sz="1700" kern="1200" dirty="0" err="1"/>
            <a:t>parte</a:t>
          </a:r>
          <a:r>
            <a:rPr lang="en-US" sz="1700" kern="1200" dirty="0"/>
            <a:t> de la </a:t>
          </a:r>
          <a:r>
            <a:rPr lang="en-US" sz="1700" kern="1200" dirty="0" err="1"/>
            <a:t>dignidad</a:t>
          </a:r>
          <a:r>
            <a:rPr lang="en-US" sz="1700" kern="1200" dirty="0"/>
            <a:t> </a:t>
          </a:r>
          <a:r>
            <a:rPr lang="en-US" sz="1700" kern="1200" dirty="0" err="1"/>
            <a:t>humana</a:t>
          </a:r>
          <a:r>
            <a:rPr lang="en-US" sz="1700" kern="1200" dirty="0"/>
            <a:t>. El </a:t>
          </a:r>
          <a:r>
            <a:rPr lang="en-US" sz="1700" kern="1200" dirty="0" err="1"/>
            <a:t>reto</a:t>
          </a:r>
          <a:r>
            <a:rPr lang="en-US" sz="1700" kern="1200" dirty="0"/>
            <a:t> es no </a:t>
          </a:r>
          <a:r>
            <a:rPr lang="en-US" sz="1700" kern="1200" dirty="0" err="1"/>
            <a:t>perder</a:t>
          </a:r>
          <a:r>
            <a:rPr lang="en-US" sz="1700" kern="1200" dirty="0"/>
            <a:t> de vista </a:t>
          </a:r>
          <a:r>
            <a:rPr lang="en-US" sz="1700" kern="1200" dirty="0" err="1"/>
            <a:t>el</a:t>
          </a:r>
          <a:r>
            <a:rPr lang="en-US" sz="1700" kern="1200" dirty="0"/>
            <a:t>  </a:t>
          </a:r>
          <a:r>
            <a:rPr lang="en-US" sz="1700" kern="1200" dirty="0" err="1"/>
            <a:t>respeto</a:t>
          </a:r>
          <a:r>
            <a:rPr lang="en-US" sz="1700" kern="1200" dirty="0"/>
            <a:t> por la persona </a:t>
          </a:r>
          <a:r>
            <a:rPr lang="en-US" sz="1700" kern="1200" dirty="0" err="1"/>
            <a:t>en</a:t>
          </a:r>
          <a:r>
            <a:rPr lang="en-US" sz="1700" kern="1200" dirty="0"/>
            <a:t> medio del </a:t>
          </a:r>
          <a:r>
            <a:rPr lang="en-US" sz="1700" kern="1200" dirty="0" err="1"/>
            <a:t>avance</a:t>
          </a:r>
          <a:r>
            <a:rPr lang="en-US" sz="1700" kern="1200" dirty="0"/>
            <a:t> digital.</a:t>
          </a:r>
        </a:p>
      </dsp:txBody>
      <dsp:txXfrm>
        <a:off x="1568246" y="2432705"/>
        <a:ext cx="4174828" cy="1357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274A0-A6CD-42EE-AA2E-DF99FEE67879}" type="datetimeFigureOut">
              <a:rPr lang="es-419" smtClean="0"/>
              <a:t>31/5/2025</a:t>
            </a:fld>
            <a:endParaRPr lang="es-419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BDF865-9C90-4482-986A-EA44EAF7E5BF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54891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DF865-9C90-4482-986A-EA44EAF7E5BF}" type="slidenum">
              <a:rPr lang="es-419" smtClean="0"/>
              <a:t>2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86431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DF865-9C90-4482-986A-EA44EAF7E5BF}" type="slidenum">
              <a:rPr lang="es-419" smtClean="0"/>
              <a:t>3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68160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DF865-9C90-4482-986A-EA44EAF7E5BF}" type="slidenum">
              <a:rPr lang="es-419" smtClean="0"/>
              <a:t>8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96210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DF865-9C90-4482-986A-EA44EAF7E5BF}" type="slidenum">
              <a:rPr lang="es-419" smtClean="0"/>
              <a:t>9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692704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icial/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A41A28B-B579-43BF-85BC-EE22546314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240" y="3549871"/>
            <a:ext cx="6481157" cy="155531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TÍTULO O NOMBRE DE LA PRESENTACIÓN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2045EB-9AD1-9232-709C-98C7B5B5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240" y="5192212"/>
            <a:ext cx="7063048" cy="4358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5" y="247020"/>
            <a:ext cx="2918669" cy="936121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B16BD767-E8E6-432C-B397-5F191572808A}"/>
              </a:ext>
            </a:extLst>
          </p:cNvPr>
          <p:cNvGrpSpPr/>
          <p:nvPr userDrawn="1"/>
        </p:nvGrpSpPr>
        <p:grpSpPr>
          <a:xfrm>
            <a:off x="762240" y="6449275"/>
            <a:ext cx="11429760" cy="311420"/>
            <a:chOff x="762240" y="6544811"/>
            <a:chExt cx="11429760" cy="311420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240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51850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BD94F895-D843-495B-8CD5-AAE5F1A7569D}"/>
                </a:ext>
              </a:extLst>
            </p:cNvPr>
            <p:cNvCxnSpPr/>
            <p:nvPr userDrawn="1"/>
          </p:nvCxnSpPr>
          <p:spPr>
            <a:xfrm>
              <a:off x="4293764" y="6666246"/>
              <a:ext cx="7898236" cy="0"/>
            </a:xfrm>
            <a:prstGeom prst="line">
              <a:avLst/>
            </a:prstGeom>
            <a:ln>
              <a:solidFill>
                <a:srgbClr val="1C6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8070EC99-5C04-41A1-850E-2CF0D1822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8353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204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808F0ABA-1C72-0357-89C3-3541C488C4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785" y="253537"/>
            <a:ext cx="3064626" cy="7947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600"/>
              </a:lnSpc>
              <a:defRPr sz="55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F23F3CD-8FA5-4E50-8A23-3BE0471563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6841" cy="6858000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4960494F-3690-499B-B162-4BF62DDFC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785" y="1095345"/>
            <a:ext cx="7063048" cy="39621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A7212D13-6548-4136-A09A-5F077AD7FB3C}"/>
              </a:ext>
            </a:extLst>
          </p:cNvPr>
          <p:cNvGrpSpPr/>
          <p:nvPr userDrawn="1"/>
        </p:nvGrpSpPr>
        <p:grpSpPr>
          <a:xfrm>
            <a:off x="506841" y="6449275"/>
            <a:ext cx="11685159" cy="311420"/>
            <a:chOff x="721296" y="6544811"/>
            <a:chExt cx="11685159" cy="311420"/>
          </a:xfrm>
        </p:grpSpPr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1216F2FF-54FA-490F-A90D-1CE0FB0890E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01354925-2BDE-4CF4-823D-9B053BB30EE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BBFBAD6-D444-4D9F-8474-E06FEF01298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E1FB0AE0-5151-4ABC-AC25-1414DCFC72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4229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1B376F43-49CC-B738-5749-D2B234A49A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3599" y="412727"/>
            <a:ext cx="3123506" cy="53284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3600" b="1">
                <a:solidFill>
                  <a:srgbClr val="033364"/>
                </a:solidFill>
                <a:latin typeface="+mn-lt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C85DDDF4-4046-BFD3-E40D-1FD4F89850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842" y="935536"/>
            <a:ext cx="10663706" cy="4506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endParaRPr lang="es-CO" dirty="0"/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FEF69921-B2C2-FCF1-AB8B-743E37383F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147" y="1655806"/>
            <a:ext cx="10663706" cy="45259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Contenido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EAF31B3-9FD4-4755-8CD0-6A3EED1917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6841" cy="6858000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23C191E6-CA6F-4D45-B0D2-68BA3E106EC3}"/>
              </a:ext>
            </a:extLst>
          </p:cNvPr>
          <p:cNvGrpSpPr/>
          <p:nvPr userDrawn="1"/>
        </p:nvGrpSpPr>
        <p:grpSpPr>
          <a:xfrm>
            <a:off x="506841" y="6449275"/>
            <a:ext cx="11685159" cy="311420"/>
            <a:chOff x="721296" y="6544811"/>
            <a:chExt cx="11685159" cy="311420"/>
          </a:xfrm>
        </p:grpSpPr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38D782C7-BE92-466D-99F6-E44978AA6A5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3AEE319-0027-4381-A414-FFAECC89827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B4211BD-3B7B-49A9-949C-514339580C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54F55387-3834-4378-B5D7-E75DDDEB50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8612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B774320-97C2-4178-AACE-ABBFF38C6FB1}"/>
              </a:ext>
            </a:extLst>
          </p:cNvPr>
          <p:cNvSpPr/>
          <p:nvPr userDrawn="1"/>
        </p:nvSpPr>
        <p:spPr>
          <a:xfrm>
            <a:off x="-1" y="-81886"/>
            <a:ext cx="12296633" cy="6981746"/>
          </a:xfrm>
          <a:prstGeom prst="rect">
            <a:avLst/>
          </a:prstGeom>
          <a:solidFill>
            <a:srgbClr val="022F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3599" y="412727"/>
            <a:ext cx="3123506" cy="53284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3600" b="1">
                <a:solidFill>
                  <a:srgbClr val="CEE6FE"/>
                </a:solidFill>
                <a:latin typeface="+mn-lt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6DD70E12-38D6-61EB-E85D-A21DADC771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842" y="935536"/>
            <a:ext cx="10663706" cy="4506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endParaRPr lang="es-CO" dirty="0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480ECBEF-9698-BE28-139F-2C36DD47F4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147" y="1655806"/>
            <a:ext cx="10663706" cy="45259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CO" dirty="0"/>
              <a:t>Contenido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4A3D58CE-2BA6-4DD2-8B2F-7A31BA8965AA}"/>
              </a:ext>
            </a:extLst>
          </p:cNvPr>
          <p:cNvGrpSpPr/>
          <p:nvPr userDrawn="1"/>
        </p:nvGrpSpPr>
        <p:grpSpPr>
          <a:xfrm>
            <a:off x="506841" y="6449275"/>
            <a:ext cx="11685159" cy="311420"/>
            <a:chOff x="721296" y="6544811"/>
            <a:chExt cx="11685159" cy="311420"/>
          </a:xfrm>
        </p:grpSpPr>
        <p:sp>
          <p:nvSpPr>
            <p:cNvPr id="20" name="Subtítulo 2">
              <a:extLst>
                <a:ext uri="{FF2B5EF4-FFF2-40B4-BE49-F238E27FC236}">
                  <a16:creationId xmlns:a16="http://schemas.microsoft.com/office/drawing/2014/main" id="{E1983AAA-5220-409D-A317-90796052B88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21" name="Subtítulo 2">
              <a:extLst>
                <a:ext uri="{FF2B5EF4-FFF2-40B4-BE49-F238E27FC236}">
                  <a16:creationId xmlns:a16="http://schemas.microsoft.com/office/drawing/2014/main" id="{F3207FDD-E692-4FD4-826C-AA2C1038358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5A4837BB-4271-47ED-9AB1-C3F92D18B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CE855D31-6401-4B3A-9D6B-D391019F27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Gráfico 23">
            <a:extLst>
              <a:ext uri="{FF2B5EF4-FFF2-40B4-BE49-F238E27FC236}">
                <a16:creationId xmlns:a16="http://schemas.microsoft.com/office/drawing/2014/main" id="{39A0E6A1-18EB-4BE8-BA6B-0B3599BCBF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6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89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tern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2A43EE6-8570-4964-86F5-A0B87BFFF6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Elipse 19"/>
          <p:cNvSpPr/>
          <p:nvPr userDrawn="1"/>
        </p:nvSpPr>
        <p:spPr>
          <a:xfrm>
            <a:off x="380410" y="276948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rcador de texto 1"/>
          <p:cNvSpPr>
            <a:spLocks noGrp="1"/>
          </p:cNvSpPr>
          <p:nvPr>
            <p:ph type="body" sz="quarter" idx="13" hasCustomPrompt="1"/>
          </p:nvPr>
        </p:nvSpPr>
        <p:spPr>
          <a:xfrm>
            <a:off x="386565" y="293331"/>
            <a:ext cx="754277" cy="7003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CEE6FE"/>
                </a:solidFill>
              </a:defRPr>
            </a:lvl1pPr>
          </a:lstStyle>
          <a:p>
            <a:r>
              <a:rPr lang="es-ES" dirty="0"/>
              <a:t>#</a:t>
            </a:r>
            <a:endParaRPr lang="en-US" dirty="0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AE2EB175-1B1A-B0C2-E827-DA0E5EA73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5926" y="372781"/>
            <a:ext cx="8174677" cy="56878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CO" dirty="0"/>
              <a:t>HAGA CLIC PARA AGREGAR TÍTULO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4359689-3155-660E-2309-A02E6F2EF5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26" y="969140"/>
            <a:ext cx="5254625" cy="3569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Haga clic para agregar subtítulo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8DB32B-516D-4711-9316-45FCE22343B5}"/>
              </a:ext>
            </a:extLst>
          </p:cNvPr>
          <p:cNvGrpSpPr/>
          <p:nvPr userDrawn="1"/>
        </p:nvGrpSpPr>
        <p:grpSpPr>
          <a:xfrm>
            <a:off x="479545" y="6449275"/>
            <a:ext cx="11685159" cy="311420"/>
            <a:chOff x="721296" y="6544811"/>
            <a:chExt cx="11685159" cy="311420"/>
          </a:xfrm>
        </p:grpSpPr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D2FFF871-9AE2-4F1D-844F-1067F440B5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F338A743-75CD-40E4-B62B-BA12078A72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8622290-2451-42A7-B484-607DB07EAF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35E1072-FA6A-4715-994A-A4984A8AB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0333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tern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21890CF-BD64-4419-A68E-F5651D0628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Elipse 19"/>
          <p:cNvSpPr/>
          <p:nvPr userDrawn="1"/>
        </p:nvSpPr>
        <p:spPr>
          <a:xfrm>
            <a:off x="380410" y="276948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rcador de texto 1"/>
          <p:cNvSpPr>
            <a:spLocks noGrp="1"/>
          </p:cNvSpPr>
          <p:nvPr>
            <p:ph type="body" sz="quarter" idx="13" hasCustomPrompt="1"/>
          </p:nvPr>
        </p:nvSpPr>
        <p:spPr>
          <a:xfrm>
            <a:off x="386565" y="293331"/>
            <a:ext cx="754277" cy="7003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CEE6FE"/>
                </a:solidFill>
              </a:defRPr>
            </a:lvl1pPr>
          </a:lstStyle>
          <a:p>
            <a:r>
              <a:rPr lang="es-ES" dirty="0"/>
              <a:t>#</a:t>
            </a:r>
            <a:endParaRPr lang="en-US" dirty="0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AE2EB175-1B1A-B0C2-E827-DA0E5EA73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5926" y="372781"/>
            <a:ext cx="8174677" cy="56878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CO" dirty="0"/>
              <a:t>HAGA CLIC PARA AGREGAR TÍTULO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4359689-3155-660E-2309-A02E6F2EF5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26" y="969140"/>
            <a:ext cx="5254625" cy="3569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Haga clic para agregar subtítulo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8DB32B-516D-4711-9316-45FCE22343B5}"/>
              </a:ext>
            </a:extLst>
          </p:cNvPr>
          <p:cNvGrpSpPr/>
          <p:nvPr userDrawn="1"/>
        </p:nvGrpSpPr>
        <p:grpSpPr>
          <a:xfrm>
            <a:off x="479545" y="6449275"/>
            <a:ext cx="11685159" cy="311420"/>
            <a:chOff x="721296" y="6544811"/>
            <a:chExt cx="11685159" cy="311420"/>
          </a:xfrm>
        </p:grpSpPr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D2FFF871-9AE2-4F1D-844F-1067F440B5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F338A743-75CD-40E4-B62B-BA12078A72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8622290-2451-42A7-B484-607DB07EAF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35E1072-FA6A-4715-994A-A4984A8AB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4017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tern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C4E03AE-D8DD-4EEB-B111-A72613B8F3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Elipse 19"/>
          <p:cNvSpPr/>
          <p:nvPr userDrawn="1"/>
        </p:nvSpPr>
        <p:spPr>
          <a:xfrm>
            <a:off x="380410" y="276948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rcador de texto 1"/>
          <p:cNvSpPr>
            <a:spLocks noGrp="1"/>
          </p:cNvSpPr>
          <p:nvPr>
            <p:ph type="body" sz="quarter" idx="13" hasCustomPrompt="1"/>
          </p:nvPr>
        </p:nvSpPr>
        <p:spPr>
          <a:xfrm>
            <a:off x="386565" y="293331"/>
            <a:ext cx="754277" cy="7003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CEE6FE"/>
                </a:solidFill>
              </a:defRPr>
            </a:lvl1pPr>
          </a:lstStyle>
          <a:p>
            <a:r>
              <a:rPr lang="es-ES" dirty="0"/>
              <a:t>#</a:t>
            </a:r>
            <a:endParaRPr lang="en-US" dirty="0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AE2EB175-1B1A-B0C2-E827-DA0E5EA73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5926" y="372781"/>
            <a:ext cx="8174677" cy="56878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CO" dirty="0"/>
              <a:t>HAGA CLIC PARA AGREGAR TÍTULO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4359689-3155-660E-2309-A02E6F2EF5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26" y="969140"/>
            <a:ext cx="5254625" cy="3569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Haga clic para agregar subtítulo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8DB32B-516D-4711-9316-45FCE22343B5}"/>
              </a:ext>
            </a:extLst>
          </p:cNvPr>
          <p:cNvGrpSpPr/>
          <p:nvPr userDrawn="1"/>
        </p:nvGrpSpPr>
        <p:grpSpPr>
          <a:xfrm>
            <a:off x="493193" y="6449275"/>
            <a:ext cx="11685159" cy="311420"/>
            <a:chOff x="721296" y="6544811"/>
            <a:chExt cx="11685159" cy="311420"/>
          </a:xfrm>
        </p:grpSpPr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D2FFF871-9AE2-4F1D-844F-1067F440B5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F338A743-75CD-40E4-B62B-BA12078A72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8622290-2451-42A7-B484-607DB07EAF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35E1072-FA6A-4715-994A-A4984A8AB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0629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tern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A9EFE17-C2A5-4B3B-82B4-FF466156D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Elipse 19"/>
          <p:cNvSpPr/>
          <p:nvPr userDrawn="1"/>
        </p:nvSpPr>
        <p:spPr>
          <a:xfrm>
            <a:off x="380410" y="276948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rcador de texto 1"/>
          <p:cNvSpPr>
            <a:spLocks noGrp="1"/>
          </p:cNvSpPr>
          <p:nvPr>
            <p:ph type="body" sz="quarter" idx="13" hasCustomPrompt="1"/>
          </p:nvPr>
        </p:nvSpPr>
        <p:spPr>
          <a:xfrm>
            <a:off x="386565" y="293331"/>
            <a:ext cx="754277" cy="7003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CEE6FE"/>
                </a:solidFill>
              </a:defRPr>
            </a:lvl1pPr>
          </a:lstStyle>
          <a:p>
            <a:r>
              <a:rPr lang="es-ES" dirty="0"/>
              <a:t>#</a:t>
            </a:r>
            <a:endParaRPr lang="en-US" dirty="0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AE2EB175-1B1A-B0C2-E827-DA0E5EA73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5926" y="372781"/>
            <a:ext cx="8174677" cy="56878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CO" dirty="0"/>
              <a:t>HAGA CLIC PARA AGREGAR TÍTULO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4359689-3155-660E-2309-A02E6F2EF5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26" y="969140"/>
            <a:ext cx="5254625" cy="3569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Haga clic para agregar subtítulo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8DB32B-516D-4711-9316-45FCE22343B5}"/>
              </a:ext>
            </a:extLst>
          </p:cNvPr>
          <p:cNvGrpSpPr/>
          <p:nvPr userDrawn="1"/>
        </p:nvGrpSpPr>
        <p:grpSpPr>
          <a:xfrm>
            <a:off x="479545" y="6449275"/>
            <a:ext cx="11685159" cy="311420"/>
            <a:chOff x="721296" y="6544811"/>
            <a:chExt cx="11685159" cy="311420"/>
          </a:xfrm>
        </p:grpSpPr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D2FFF871-9AE2-4F1D-844F-1067F440B5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F338A743-75CD-40E4-B62B-BA12078A72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8622290-2451-42A7-B484-607DB07EAF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35E1072-FA6A-4715-994A-A4984A8AB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5621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gun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8E866F5-671F-4610-8A8E-857E5D83B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515" y="3844883"/>
            <a:ext cx="9464153" cy="127775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CEE6FE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A032C1A-76C8-45C3-8161-AFFE06869691}"/>
              </a:ext>
            </a:extLst>
          </p:cNvPr>
          <p:cNvGrpSpPr/>
          <p:nvPr userDrawn="1"/>
        </p:nvGrpSpPr>
        <p:grpSpPr>
          <a:xfrm>
            <a:off x="762240" y="6462923"/>
            <a:ext cx="11429760" cy="311420"/>
            <a:chOff x="762240" y="6544811"/>
            <a:chExt cx="11429760" cy="311420"/>
          </a:xfrm>
        </p:grpSpPr>
        <p:sp>
          <p:nvSpPr>
            <p:cNvPr id="7" name="Subtítulo 2">
              <a:extLst>
                <a:ext uri="{FF2B5EF4-FFF2-40B4-BE49-F238E27FC236}">
                  <a16:creationId xmlns:a16="http://schemas.microsoft.com/office/drawing/2014/main" id="{052002C2-7864-492B-AA94-45A8A4720E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240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8" name="Subtítulo 2">
              <a:extLst>
                <a:ext uri="{FF2B5EF4-FFF2-40B4-BE49-F238E27FC236}">
                  <a16:creationId xmlns:a16="http://schemas.microsoft.com/office/drawing/2014/main" id="{0269DCA0-DC5B-441C-B0B6-5EEA6E47B9D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51850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E54882FF-452A-408C-AAD0-9D473B70BA97}"/>
                </a:ext>
              </a:extLst>
            </p:cNvPr>
            <p:cNvCxnSpPr/>
            <p:nvPr userDrawn="1"/>
          </p:nvCxnSpPr>
          <p:spPr>
            <a:xfrm>
              <a:off x="4293764" y="6666246"/>
              <a:ext cx="7898236" cy="0"/>
            </a:xfrm>
            <a:prstGeom prst="line">
              <a:avLst/>
            </a:prstGeom>
            <a:ln>
              <a:solidFill>
                <a:srgbClr val="1C6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78DCC7F7-AE0C-49E2-BCEE-9608BEB67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8353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355A1350-B813-496E-A8BD-E8B3B2F3BD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5" y="247020"/>
            <a:ext cx="2918669" cy="936121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6DF18DB5-EC63-4BCD-853D-53F3FAD8E8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27" y="5408822"/>
            <a:ext cx="7570273" cy="92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1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gun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7E4814F-F0F4-6971-C193-EA3C7BB57A8D}"/>
              </a:ext>
            </a:extLst>
          </p:cNvPr>
          <p:cNvSpPr txBox="1"/>
          <p:nvPr userDrawn="1"/>
        </p:nvSpPr>
        <p:spPr>
          <a:xfrm>
            <a:off x="2403566" y="3920135"/>
            <a:ext cx="768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La </a:t>
            </a:r>
            <a:r>
              <a:rPr lang="es-CO" b="1" i="1" dirty="0"/>
              <a:t>Escuela Superior de Guerra “General Rafael Reyes Prieto” </a:t>
            </a:r>
            <a:r>
              <a:rPr lang="es-ES" dirty="0"/>
              <a:t>está certificada bajo las normas internacionales </a:t>
            </a:r>
            <a:r>
              <a:rPr lang="es-ES" b="1" dirty="0"/>
              <a:t>ISO 9001:2015 </a:t>
            </a:r>
            <a:r>
              <a:rPr lang="es-ES" dirty="0"/>
              <a:t>e </a:t>
            </a:r>
            <a:r>
              <a:rPr lang="es-ES" b="1" dirty="0"/>
              <a:t>ISO 21001:2018.</a:t>
            </a:r>
            <a:endParaRPr lang="es-CO" b="1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17B3078A-8D7F-4C96-B4B7-4627C9CC1D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6841" cy="685800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30059953-EB0C-4B4D-B0F5-E44F0CCF7A30}"/>
              </a:ext>
            </a:extLst>
          </p:cNvPr>
          <p:cNvGrpSpPr/>
          <p:nvPr userDrawn="1"/>
        </p:nvGrpSpPr>
        <p:grpSpPr>
          <a:xfrm>
            <a:off x="762240" y="6449275"/>
            <a:ext cx="11429760" cy="311420"/>
            <a:chOff x="762240" y="6544811"/>
            <a:chExt cx="11429760" cy="311420"/>
          </a:xfrm>
        </p:grpSpPr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52F69393-AF23-40B9-90BB-46C9FA9AB8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240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B9F417D7-BC9C-41C2-8A15-4C63E2A1F07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51850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D625AA67-C637-46D3-A759-B1181C204F01}"/>
                </a:ext>
              </a:extLst>
            </p:cNvPr>
            <p:cNvCxnSpPr/>
            <p:nvPr userDrawn="1"/>
          </p:nvCxnSpPr>
          <p:spPr>
            <a:xfrm>
              <a:off x="4293764" y="6666246"/>
              <a:ext cx="7898236" cy="0"/>
            </a:xfrm>
            <a:prstGeom prst="line">
              <a:avLst/>
            </a:prstGeom>
            <a:ln>
              <a:solidFill>
                <a:srgbClr val="1C6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8CF33886-9289-4FA3-A2BD-98B48A6288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8353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63408129-5D9F-4D66-807B-2E7C14A2F7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17" y="162492"/>
            <a:ext cx="2918669" cy="96473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4EA66D6A-43F4-4865-ACA4-E30B3F0E33A8}"/>
              </a:ext>
            </a:extLst>
          </p:cNvPr>
          <p:cNvGrpSpPr/>
          <p:nvPr userDrawn="1"/>
        </p:nvGrpSpPr>
        <p:grpSpPr>
          <a:xfrm>
            <a:off x="4293764" y="2188507"/>
            <a:ext cx="3531220" cy="1702097"/>
            <a:chOff x="2528154" y="2188507"/>
            <a:chExt cx="3531220" cy="1702097"/>
          </a:xfrm>
        </p:grpSpPr>
        <p:pic>
          <p:nvPicPr>
            <p:cNvPr id="1026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036B3638-4D65-4B13-A118-D75191BE222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AD39CB6D-82A7-4E92-A012-676F185402C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E84BF64-411B-45E4-A177-F550305FF7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31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0AFEE53-E19A-45E2-90A1-60ED8EFABE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4E0154D-AFEB-4F9B-B88E-7E328A0F92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1699" y="3844883"/>
            <a:ext cx="10648775" cy="127775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5600"/>
              </a:lnSpc>
              <a:defRPr sz="10000" b="1">
                <a:solidFill>
                  <a:srgbClr val="CEE6FE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CCA17BF-297F-49C9-905B-331D6B2F2E0E}"/>
              </a:ext>
            </a:extLst>
          </p:cNvPr>
          <p:cNvGrpSpPr/>
          <p:nvPr userDrawn="1"/>
        </p:nvGrpSpPr>
        <p:grpSpPr>
          <a:xfrm>
            <a:off x="762240" y="6462923"/>
            <a:ext cx="11429760" cy="311420"/>
            <a:chOff x="762240" y="6544811"/>
            <a:chExt cx="11429760" cy="311420"/>
          </a:xfrm>
        </p:grpSpPr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DA284306-DD0A-4F77-A36F-1EA8D7D1FA5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240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1EF2A760-C33A-47E7-BCF4-920B95E30B5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51850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2D891D4F-C310-44B1-A256-5DE14E824FC4}"/>
                </a:ext>
              </a:extLst>
            </p:cNvPr>
            <p:cNvCxnSpPr/>
            <p:nvPr userDrawn="1"/>
          </p:nvCxnSpPr>
          <p:spPr>
            <a:xfrm>
              <a:off x="4293764" y="6666246"/>
              <a:ext cx="7898236" cy="0"/>
            </a:xfrm>
            <a:prstGeom prst="line">
              <a:avLst/>
            </a:prstGeom>
            <a:ln>
              <a:solidFill>
                <a:srgbClr val="1C6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4BEAB17E-4A80-4E9D-A2DB-8FEE17F37E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8353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5267CEAE-CF95-4918-81A3-9616DA95A6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1727" y="5408822"/>
            <a:ext cx="7570273" cy="92346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0DFBDA6-7F81-49AB-9E42-3969BA6821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11" y="728501"/>
            <a:ext cx="2106979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2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23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76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96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9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44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6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747C0-9024-FBF4-4ADF-DA0AB05E33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latin typeface="Arial Nova"/>
                <a:ea typeface="Calibri"/>
                <a:cs typeface="Calibri"/>
              </a:rPr>
              <a:t>EXTRACTIVISMO Y PRIVACIDAD DE DATOS SENSIBLES EN SALUD DIGITAL</a:t>
            </a:r>
            <a:br>
              <a:rPr lang="es-ES" sz="6000" dirty="0">
                <a:latin typeface="Arial Nova"/>
                <a:ea typeface="Calibri"/>
                <a:cs typeface="Calibri"/>
              </a:rPr>
            </a:b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81399E-92E7-C2A8-F6B3-FE46E20A69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OSCAR VEGA PULIDO</a:t>
            </a:r>
          </a:p>
          <a:p>
            <a:r>
              <a:rPr lang="es-ES" dirty="0"/>
              <a:t>MAECI REGULAR 2025-1 (COHORTE XVII)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7187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3809" y="1448075"/>
            <a:ext cx="4816970" cy="532849"/>
          </a:xfrm>
        </p:spPr>
        <p:txBody>
          <a:bodyPr/>
          <a:lstStyle/>
          <a:p>
            <a:r>
              <a:rPr b="1" dirty="0">
                <a:latin typeface="Arial Nova"/>
              </a:rPr>
              <a:t>Nuevos paradigmas en salud</a:t>
            </a:r>
            <a:endParaRPr lang="es-ES" b="1" dirty="0">
              <a:latin typeface="Arial Nova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E10C97C-9ADF-3320-5DC9-9492FA1B1D7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07624979"/>
              </p:ext>
            </p:extLst>
          </p:nvPr>
        </p:nvGraphicFramePr>
        <p:xfrm>
          <a:off x="6380998" y="1712493"/>
          <a:ext cx="5281612" cy="4570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 descr="Nuevos paradigmas educativos de la medicina | Lampadia">
            <a:extLst>
              <a:ext uri="{FF2B5EF4-FFF2-40B4-BE49-F238E27FC236}">
                <a16:creationId xmlns:a16="http://schemas.microsoft.com/office/drawing/2014/main" id="{641124CD-5A0D-2555-4700-6CDF021B7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896" y="2467066"/>
            <a:ext cx="3680243" cy="36770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945" y="765653"/>
            <a:ext cx="9164382" cy="806473"/>
          </a:xfrm>
        </p:spPr>
        <p:txBody>
          <a:bodyPr>
            <a:normAutofit/>
          </a:bodyPr>
          <a:lstStyle/>
          <a:p>
            <a:r>
              <a:rPr lang="es-ES" sz="3500" b="1" dirty="0">
                <a:latin typeface="Arial Nova"/>
              </a:rPr>
              <a:t>Ética de la responsabilidad (Hans </a:t>
            </a:r>
            <a:r>
              <a:rPr lang="es-ES" sz="3500" b="1" dirty="0" err="1">
                <a:latin typeface="Arial Nova"/>
              </a:rPr>
              <a:t>Jonas</a:t>
            </a:r>
            <a:r>
              <a:rPr lang="es-ES" sz="3500" b="1" dirty="0">
                <a:latin typeface="Arial Nova"/>
              </a:rPr>
              <a:t>)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FCC7BDB-2B38-DC2B-FDD0-B07B554E8C5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50893376"/>
              </p:ext>
            </p:extLst>
          </p:nvPr>
        </p:nvGraphicFramePr>
        <p:xfrm>
          <a:off x="1572126" y="2593998"/>
          <a:ext cx="4042611" cy="385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 descr="Ética de la responsabilidad: Hans Jonas - Redbioética/UNESCO">
            <a:extLst>
              <a:ext uri="{FF2B5EF4-FFF2-40B4-BE49-F238E27FC236}">
                <a16:creationId xmlns:a16="http://schemas.microsoft.com/office/drawing/2014/main" id="{99A85F58-B9D4-637C-92F1-D9B39BA98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1738" y="3014958"/>
            <a:ext cx="3883655" cy="242044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6" y="160336"/>
            <a:ext cx="4259179" cy="1143000"/>
          </a:xfrm>
        </p:spPr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Conclusiones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2DF73153-0100-D9E4-CEC6-A2D50C676A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626009"/>
              </p:ext>
            </p:extLst>
          </p:nvPr>
        </p:nvGraphicFramePr>
        <p:xfrm>
          <a:off x="352925" y="1166018"/>
          <a:ext cx="5743075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niño, frente, tabla, viendo&#10;&#10;El contenido generado por IA puede ser incorrecto.">
            <a:extLst>
              <a:ext uri="{FF2B5EF4-FFF2-40B4-BE49-F238E27FC236}">
                <a16:creationId xmlns:a16="http://schemas.microsoft.com/office/drawing/2014/main" id="{70F140EB-B798-A0D3-8771-F941CC713B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59" r="20000" b="3432"/>
          <a:stretch>
            <a:fillRect/>
          </a:stretch>
        </p:blipFill>
        <p:spPr>
          <a:xfrm>
            <a:off x="4744995" y="0"/>
            <a:ext cx="7094079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5ED680A-1A61-A639-3AC3-E361803BD651}"/>
              </a:ext>
            </a:extLst>
          </p:cNvPr>
          <p:cNvSpPr txBox="1">
            <a:spLocks/>
          </p:cNvSpPr>
          <p:nvPr/>
        </p:nvSpPr>
        <p:spPr>
          <a:xfrm>
            <a:off x="523103" y="1384575"/>
            <a:ext cx="4221892" cy="1416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sz="1600" b="1" dirty="0">
                <a:latin typeface="Arial Nova"/>
                <a:ea typeface="Calibri"/>
                <a:cs typeface="Calibri"/>
              </a:rPr>
              <a:t>EXTRACTIVISMO Y PRIVACIDAD DE DATOS SENSIBLES EN SALUD DIGITAL</a:t>
            </a:r>
            <a:endParaRPr lang="es-ES" sz="1600" b="1" dirty="0">
              <a:latin typeface="Arial Nova"/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93113-7A76-3103-58FC-BC7FA9CE454E}"/>
              </a:ext>
            </a:extLst>
          </p:cNvPr>
          <p:cNvSpPr txBox="1">
            <a:spLocks/>
          </p:cNvSpPr>
          <p:nvPr/>
        </p:nvSpPr>
        <p:spPr>
          <a:xfrm>
            <a:off x="352926" y="3428995"/>
            <a:ext cx="3932238" cy="8826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Arial Nova"/>
                <a:ea typeface="Calibri"/>
                <a:cs typeface="Calibri"/>
              </a:rPr>
              <a:t>Basada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rial Nova"/>
                <a:ea typeface="Calibri"/>
                <a:cs typeface="Calibri"/>
              </a:rPr>
              <a:t> En El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Arial Nova"/>
                <a:ea typeface="Calibri"/>
                <a:cs typeface="Calibri"/>
              </a:rPr>
              <a:t>Capítulo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rial Nova"/>
                <a:ea typeface="Calibri"/>
                <a:cs typeface="Calibri"/>
              </a:rPr>
              <a:t> De Paz Bossio.</a:t>
            </a:r>
          </a:p>
          <a:p>
            <a:endParaRPr lang="es-ES" sz="2400" dirty="0">
              <a:solidFill>
                <a:schemeClr val="tx1">
                  <a:lumMod val="95000"/>
                </a:schemeClr>
              </a:solidFill>
              <a:latin typeface="Arial Nova"/>
              <a:ea typeface="Calibri"/>
              <a:cs typeface="Calibri"/>
            </a:endParaRPr>
          </a:p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rial Nova"/>
                <a:ea typeface="Calibri"/>
                <a:cs typeface="Calibri"/>
              </a:rPr>
              <a:t>Temas </a:t>
            </a:r>
            <a:r>
              <a:rPr lang="en-US" sz="2400">
                <a:solidFill>
                  <a:schemeClr val="tx1">
                    <a:lumMod val="95000"/>
                  </a:schemeClr>
                </a:solidFill>
                <a:latin typeface="Arial Nova"/>
                <a:ea typeface="Calibri"/>
                <a:cs typeface="Calibri"/>
              </a:rPr>
              <a:t>clave:  INTERACCIÓN 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Arial Nova"/>
              <a:ea typeface="Calibri"/>
              <a:cs typeface="Calibri"/>
            </a:endParaRPr>
          </a:p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rial Nova"/>
                <a:ea typeface="Calibri"/>
                <a:cs typeface="Calibri"/>
              </a:rPr>
              <a:t> IoT, IA,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Arial Nova"/>
                <a:ea typeface="Calibri"/>
                <a:cs typeface="Calibri"/>
              </a:rPr>
              <a:t>privacidad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rial Nova"/>
                <a:ea typeface="Calibri"/>
                <a:cs typeface="Calibri"/>
              </a:rPr>
              <a:t>,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Arial Nova"/>
                <a:ea typeface="Calibri"/>
                <a:cs typeface="Calibri"/>
              </a:rPr>
              <a:t>ética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rial Nova"/>
                <a:ea typeface="Calibri"/>
                <a:cs typeface="Calibri"/>
              </a:rPr>
              <a:t>,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Arial Nova"/>
                <a:ea typeface="Calibri"/>
                <a:cs typeface="Calibri"/>
              </a:rPr>
              <a:t>legislación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rial Nova"/>
                <a:ea typeface="Calibri"/>
                <a:cs typeface="Calibri"/>
              </a:rPr>
              <a:t> y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Arial Nova"/>
                <a:ea typeface="Calibri"/>
                <a:cs typeface="Calibri"/>
              </a:rPr>
              <a:t>salud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rial Nova"/>
                <a:ea typeface="Calibri"/>
                <a:cs typeface="Calibri"/>
              </a:rPr>
              <a:t>.</a:t>
            </a:r>
            <a:endParaRPr lang="es-ES" sz="2400" dirty="0">
              <a:solidFill>
                <a:schemeClr val="tx1">
                  <a:lumMod val="95000"/>
                </a:schemeClr>
              </a:solidFill>
              <a:latin typeface="Arial Nova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0353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ligencia Artificial: &quot;De los desafíos, a las oportunidades&quot; - El  Globalfarma">
            <a:extLst>
              <a:ext uri="{FF2B5EF4-FFF2-40B4-BE49-F238E27FC236}">
                <a16:creationId xmlns:a16="http://schemas.microsoft.com/office/drawing/2014/main" id="{86203B41-3D95-0BFB-5146-1664BC9570F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rcRect t="7873" b="10268"/>
          <a:stretch/>
        </p:blipFill>
        <p:spPr>
          <a:xfrm>
            <a:off x="6753727" y="256674"/>
            <a:ext cx="5325978" cy="618859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491A40-C5F4-4827-4E10-40CEC6809D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0650871"/>
              </p:ext>
            </p:extLst>
          </p:nvPr>
        </p:nvGraphicFramePr>
        <p:xfrm>
          <a:off x="0" y="-513346"/>
          <a:ext cx="6753727" cy="4732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39229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100893A-9D10-863A-E9EA-B98A33E2338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22154" r="-1" b="41009"/>
          <a:stretch>
            <a:fillRect/>
          </a:stretch>
        </p:blipFill>
        <p:spPr>
          <a:xfrm>
            <a:off x="5181600" y="-32084"/>
            <a:ext cx="6785811" cy="6558226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475530-F1E7-F249-9072-8F949A919B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1847272"/>
              </p:ext>
            </p:extLst>
          </p:nvPr>
        </p:nvGraphicFramePr>
        <p:xfrm>
          <a:off x="676778" y="1058713"/>
          <a:ext cx="6622380" cy="514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5CA14FF8-76E8-ACC4-BA58-2F576B842CB2}"/>
              </a:ext>
            </a:extLst>
          </p:cNvPr>
          <p:cNvSpPr txBox="1"/>
          <p:nvPr/>
        </p:nvSpPr>
        <p:spPr>
          <a:xfrm>
            <a:off x="224589" y="427771"/>
            <a:ext cx="956109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500" b="1" dirty="0">
                <a:solidFill>
                  <a:schemeClr val="bg1"/>
                </a:solidFill>
                <a:latin typeface="Calibri"/>
                <a:ea typeface="+mj-ea"/>
                <a:cs typeface="+mj-cs"/>
              </a:rPr>
              <a:t>E</a:t>
            </a:r>
            <a:r>
              <a:rPr kumimoji="0" lang="es-ES" sz="35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xtractivismo</a:t>
            </a:r>
            <a:r>
              <a:rPr kumimoji="0" lang="es-ES" sz="3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de datos en salud?</a:t>
            </a:r>
            <a:endParaRPr lang="es-41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072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1B07B478-FC14-72B1-E917-F4B02F05BD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003" r="31652"/>
          <a:stretch>
            <a:fillRect/>
          </a:stretch>
        </p:blipFill>
        <p:spPr>
          <a:xfrm>
            <a:off x="0" y="-1"/>
            <a:ext cx="4637283" cy="6625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5177" y="616755"/>
            <a:ext cx="5731369" cy="2687919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b="1" dirty="0" err="1">
                <a:latin typeface="Arial Nova"/>
                <a:ea typeface="Calibri"/>
                <a:cs typeface="Calibri"/>
              </a:rPr>
              <a:t>IoT</a:t>
            </a:r>
            <a:r>
              <a:rPr lang="es-ES" sz="1400" b="1" dirty="0">
                <a:latin typeface="Arial Nova"/>
                <a:ea typeface="Calibri"/>
                <a:cs typeface="Calibri"/>
              </a:rPr>
              <a:t> e IA en el ecosistema sanitario (revolucionan la medicina)</a:t>
            </a:r>
            <a:br>
              <a:rPr lang="es-ES" sz="1400" b="1" dirty="0">
                <a:latin typeface="Arial Nova"/>
                <a:ea typeface="Calibri"/>
                <a:cs typeface="Calibri"/>
              </a:rPr>
            </a:br>
            <a:r>
              <a:rPr lang="es-ES" sz="1400" b="1" dirty="0">
                <a:latin typeface="Arial Nova"/>
                <a:ea typeface="Calibri"/>
                <a:cs typeface="Calibri"/>
              </a:rPr>
              <a:t>monitoreo remoto</a:t>
            </a:r>
            <a:br>
              <a:rPr lang="es-ES" sz="1400" b="1" dirty="0">
                <a:latin typeface="Arial Nova"/>
                <a:ea typeface="Calibri"/>
                <a:cs typeface="Calibri"/>
              </a:rPr>
            </a:br>
            <a:r>
              <a:rPr lang="es-ES" sz="1400" b="1" dirty="0">
                <a:latin typeface="Arial Nova"/>
                <a:ea typeface="Calibri"/>
                <a:cs typeface="Calibri"/>
              </a:rPr>
              <a:t>predicciones clínicas</a:t>
            </a:r>
            <a:br>
              <a:rPr lang="es-ES" sz="1400" b="1" dirty="0">
                <a:latin typeface="Arial Nova"/>
                <a:ea typeface="Calibri"/>
                <a:cs typeface="Calibri"/>
              </a:rPr>
            </a:br>
            <a:r>
              <a:rPr lang="es-ES" sz="1400" b="1" dirty="0">
                <a:latin typeface="Arial Nova"/>
                <a:ea typeface="Calibri"/>
                <a:cs typeface="Calibri"/>
              </a:rPr>
              <a:t>personalización de tratamientos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64F66FA2-8A1F-97AD-AAA5-AA78AE9B363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18728879"/>
              </p:ext>
            </p:extLst>
          </p:nvPr>
        </p:nvGraphicFramePr>
        <p:xfrm>
          <a:off x="7897076" y="3304674"/>
          <a:ext cx="3935412" cy="3105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Navegando la Jurisprudencia Digital: Un Viaje por el Derecho en la Era  Cibernética">
            <a:extLst>
              <a:ext uri="{FF2B5EF4-FFF2-40B4-BE49-F238E27FC236}">
                <a16:creationId xmlns:a16="http://schemas.microsoft.com/office/drawing/2014/main" id="{8FB79ACC-E03C-2756-17E1-528E3FBCE2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0833" r="12835" b="1"/>
          <a:stretch>
            <a:fillRect/>
          </a:stretch>
        </p:blipFill>
        <p:spPr>
          <a:xfrm>
            <a:off x="577516" y="0"/>
            <a:ext cx="11614484" cy="66567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556" y="2896151"/>
            <a:ext cx="3517559" cy="532849"/>
          </a:xfrm>
        </p:spPr>
        <p:txBody>
          <a:bodyPr>
            <a:normAutofit fontScale="90000"/>
          </a:bodyPr>
          <a:lstStyle/>
          <a:p>
            <a:pPr algn="r"/>
            <a:r>
              <a:rPr lang="es-ES" sz="7000" dirty="0">
                <a:ln w="22225">
                  <a:solidFill>
                    <a:srgbClr val="002060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Brechas legales y éticas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1299411" y="5058357"/>
            <a:ext cx="10594400" cy="941390"/>
          </a:xfrm>
        </p:spPr>
        <p:txBody>
          <a:bodyPr anchor="ctr">
            <a:noAutofit/>
          </a:bodyPr>
          <a:lstStyle/>
          <a:p>
            <a:r>
              <a:rPr lang="es-ES" sz="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derecho no avanza al ritmo de la tecnología ( IA cada 6 meses evoluciona), las leyes tardan años .</a:t>
            </a:r>
          </a:p>
          <a:p>
            <a:r>
              <a:rPr lang="es-ES" sz="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Necesidad de marcos normativos adaptativos basados en ética anticipatoria.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062" y="4078887"/>
            <a:ext cx="3123506" cy="1133829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ES" sz="3000" b="1" dirty="0">
                <a:latin typeface="Arial Nova"/>
              </a:rPr>
              <a:t>Historia clínica electrónica y legislación</a:t>
            </a:r>
            <a:endParaRPr lang="es-ES" sz="3000" b="1" dirty="0">
              <a:latin typeface="Calibri"/>
              <a:ea typeface="Calibri"/>
              <a:cs typeface="Calibri"/>
            </a:endParaRPr>
          </a:p>
        </p:txBody>
      </p:sp>
      <p:pic>
        <p:nvPicPr>
          <p:cNvPr id="4" name="Imagen 3" descr="Así funcionará la historia clínica electrónica | Ámbito Jurídico">
            <a:extLst>
              <a:ext uri="{FF2B5EF4-FFF2-40B4-BE49-F238E27FC236}">
                <a16:creationId xmlns:a16="http://schemas.microsoft.com/office/drawing/2014/main" id="{0F891393-354E-C2AC-4CFF-EDDFBE4935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825" b="10398"/>
          <a:stretch>
            <a:fillRect/>
          </a:stretch>
        </p:blipFill>
        <p:spPr>
          <a:xfrm>
            <a:off x="273463" y="1"/>
            <a:ext cx="11918537" cy="2775284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CBA1AA-F375-F91A-F479-6C9BAA78FF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03032" y="4796723"/>
            <a:ext cx="7645086" cy="1201960"/>
          </a:xfrm>
        </p:spPr>
        <p:txBody>
          <a:bodyPr anchor="ctr">
            <a:normAutofit fontScale="77500" lnSpcReduction="20000"/>
          </a:bodyPr>
          <a:lstStyle/>
          <a:p>
            <a:pPr defTabSz="457200"/>
            <a:r>
              <a:rPr lang="es-ES" sz="2100" b="1" dirty="0">
                <a:latin typeface="+mn-lt"/>
              </a:rPr>
              <a:t>Ley 27.706 en Argentina reconoce al paciente como titular de sus datos.</a:t>
            </a:r>
          </a:p>
          <a:p>
            <a:pPr defTabSz="457200"/>
            <a:r>
              <a:rPr lang="es-ES" sz="2100" b="1" dirty="0">
                <a:latin typeface="+mn-lt"/>
              </a:rPr>
              <a:t>Exige seguridad, trazabilidad, confidencialidad.</a:t>
            </a:r>
          </a:p>
          <a:p>
            <a:pPr defTabSz="457200"/>
            <a:endParaRPr lang="es-ES" sz="2100" b="1" dirty="0">
              <a:latin typeface="+mn-lt"/>
            </a:endParaRPr>
          </a:p>
          <a:p>
            <a:pPr defTabSz="457200"/>
            <a:r>
              <a:rPr lang="es-ES" sz="2100" b="1" dirty="0">
                <a:latin typeface="+mn-lt"/>
              </a:rPr>
              <a:t>Existe una brecha entre la ley y la realidad  ( falta de infraestructura  y capacitación</a:t>
            </a:r>
            <a:r>
              <a:rPr lang="es-ES" sz="1800" b="1" dirty="0">
                <a:latin typeface="+mn-lt"/>
              </a:rPr>
              <a:t>)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EDD161-B829-40AB-A475-CA08F33E7F96}"/>
              </a:ext>
            </a:extLst>
          </p:cNvPr>
          <p:cNvSpPr txBox="1"/>
          <p:nvPr/>
        </p:nvSpPr>
        <p:spPr>
          <a:xfrm flipH="1">
            <a:off x="4203032" y="3429000"/>
            <a:ext cx="5015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COLOMBIA : Protección de datos personales sensibles  LEY 1581/12, DECRETO 1377/13, CIRCULAR EXTERNA 002/2021  </a:t>
            </a:r>
            <a:endParaRPr lang="es-CO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n 77">
            <a:extLst>
              <a:ext uri="{FF2B5EF4-FFF2-40B4-BE49-F238E27FC236}">
                <a16:creationId xmlns:a16="http://schemas.microsoft.com/office/drawing/2014/main" id="{174D6185-0A9B-0C2B-3A91-1A792477D0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7865" b="7865"/>
          <a:stretch>
            <a:fillRect/>
          </a:stretch>
        </p:blipFill>
        <p:spPr>
          <a:xfrm>
            <a:off x="5438274" y="10"/>
            <a:ext cx="6753726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9430" y="256674"/>
            <a:ext cx="6180549" cy="11380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b="1" dirty="0">
                <a:latin typeface="Arial Nova"/>
              </a:rPr>
              <a:t>CONSENTIMIENTO INFORMADO DIGITAL</a:t>
            </a:r>
            <a:endParaRPr lang="es-ES" dirty="0">
              <a:latin typeface="Calibri"/>
              <a:ea typeface="Calibri"/>
              <a:cs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E621071-3C50-4097-BCA7-5735D7320FB8}"/>
              </a:ext>
            </a:extLst>
          </p:cNvPr>
          <p:cNvSpPr txBox="1"/>
          <p:nvPr/>
        </p:nvSpPr>
        <p:spPr>
          <a:xfrm>
            <a:off x="304800" y="1964221"/>
            <a:ext cx="543827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3200" dirty="0"/>
              <a:t>Nueva propuesta basada en </a:t>
            </a:r>
            <a:r>
              <a:rPr lang="es-ES" sz="3200" dirty="0" err="1"/>
              <a:t>cibercomprensibilidad</a:t>
            </a:r>
            <a:r>
              <a:rPr lang="es-ES" sz="3200" dirty="0"/>
              <a:t>.</a:t>
            </a:r>
          </a:p>
          <a:p>
            <a:pPr lvl="0"/>
            <a:endParaRPr lang="es-ES" sz="3200" dirty="0"/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s-ES" sz="3200" dirty="0"/>
              <a:t>Que datos se recolectan</a:t>
            </a: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s-ES" sz="3200" dirty="0"/>
              <a:t>Para que se usan</a:t>
            </a: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s-ES" sz="3200" dirty="0"/>
              <a:t>Quien los maneja</a:t>
            </a: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s-ES" sz="3200" dirty="0"/>
              <a:t>Respeto de la autonomía y el entorno digital.</a:t>
            </a:r>
            <a:endParaRPr lang="en-US" sz="32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7977" y="175668"/>
            <a:ext cx="4929265" cy="1507958"/>
          </a:xfrm>
        </p:spPr>
        <p:txBody>
          <a:bodyPr anchor="b">
            <a:normAutofit/>
          </a:bodyPr>
          <a:lstStyle/>
          <a:p>
            <a:pPr algn="ctr"/>
            <a:r>
              <a:rPr lang="es-ES" sz="3500" b="1" dirty="0">
                <a:latin typeface="Arial Nova"/>
              </a:rPr>
              <a:t>Dispositivos </a:t>
            </a:r>
            <a:r>
              <a:rPr lang="es-ES" sz="3500" b="1" dirty="0" err="1">
                <a:latin typeface="Arial Nova"/>
              </a:rPr>
              <a:t>IoT</a:t>
            </a:r>
            <a:r>
              <a:rPr lang="es-ES" sz="3500" b="1" dirty="0">
                <a:latin typeface="Arial Nova"/>
              </a:rPr>
              <a:t> y su clasificación</a:t>
            </a: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7A4689AE-90FF-1FAD-20E4-A98EDA4708A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11473957"/>
              </p:ext>
            </p:extLst>
          </p:nvPr>
        </p:nvGraphicFramePr>
        <p:xfrm>
          <a:off x="497305" y="1892968"/>
          <a:ext cx="6448927" cy="4555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6549770A-8AEF-4F11-AFDD-41408E6D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232" y="0"/>
            <a:ext cx="5245768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2937835-cf1f-4163-895f-55df581dc89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03A4EB00D83640959549BC9AD2ED9E" ma:contentTypeVersion="6" ma:contentTypeDescription="Crear nuevo documento." ma:contentTypeScope="" ma:versionID="3534f8e1d01c1e2d686f5e58ff6d13a6">
  <xsd:schema xmlns:xsd="http://www.w3.org/2001/XMLSchema" xmlns:xs="http://www.w3.org/2001/XMLSchema" xmlns:p="http://schemas.microsoft.com/office/2006/metadata/properties" xmlns:ns3="f2937835-cf1f-4163-895f-55df581dc899" targetNamespace="http://schemas.microsoft.com/office/2006/metadata/properties" ma:root="true" ma:fieldsID="b102cb646bb5fd30d3b26838c47d8388" ns3:_="">
    <xsd:import namespace="f2937835-cf1f-4163-895f-55df581dc89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937835-cf1f-4163-895f-55df581d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18116C-2953-4643-A988-07BBD180304E}">
  <ds:schemaRefs>
    <ds:schemaRef ds:uri="f2937835-cf1f-4163-895f-55df581dc89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ADE938B-7DDC-4AB9-B8FF-3B37DCC6C0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C752EE-7263-46FE-9670-1B83E131FDB1}">
  <ds:schemaRefs>
    <ds:schemaRef ds:uri="f2937835-cf1f-4163-895f-55df581dc8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434</Words>
  <Application>Microsoft Office PowerPoint</Application>
  <PresentationFormat>Panorámica</PresentationFormat>
  <Paragraphs>50</Paragraphs>
  <Slides>12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Aptos</vt:lpstr>
      <vt:lpstr>Arial</vt:lpstr>
      <vt:lpstr>Arial Nova</vt:lpstr>
      <vt:lpstr>Calibri</vt:lpstr>
      <vt:lpstr>Calibri Light</vt:lpstr>
      <vt:lpstr>Wingdings</vt:lpstr>
      <vt:lpstr>Office Theme</vt:lpstr>
      <vt:lpstr>Tema de Office</vt:lpstr>
      <vt:lpstr>EXTRACTIVISMO Y PRIVACIDAD DE DATOS SENSIBLES EN SALUD DIGITAL </vt:lpstr>
      <vt:lpstr>Presentación de PowerPoint</vt:lpstr>
      <vt:lpstr>Presentación de PowerPoint</vt:lpstr>
      <vt:lpstr>Presentación de PowerPoint</vt:lpstr>
      <vt:lpstr>IoT e IA en el ecosistema sanitario (revolucionan la medicina) monitoreo remoto predicciones clínicas personalización de tratamientos</vt:lpstr>
      <vt:lpstr>Brechas legales y éticas</vt:lpstr>
      <vt:lpstr>Historia clínica electrónica y legislación</vt:lpstr>
      <vt:lpstr>CONSENTIMIENTO INFORMADO DIGITAL</vt:lpstr>
      <vt:lpstr>Dispositivos IoT y su clasificación</vt:lpstr>
      <vt:lpstr>Nuevos paradigmas en salud</vt:lpstr>
      <vt:lpstr>Ética de la responsabilidad (Hans Jonas)</vt:lpstr>
      <vt:lpstr>Conclusiones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Extractivismo y privacidad de datos sensibles en salud digital</dc:title>
  <dc:subject/>
  <dc:creator>Oscar Vega</dc:creator>
  <cp:keywords/>
  <dc:description>generated using python-pptx</dc:description>
  <cp:lastModifiedBy>Oscar Vega Pulido</cp:lastModifiedBy>
  <cp:revision>230</cp:revision>
  <dcterms:created xsi:type="dcterms:W3CDTF">2013-01-27T09:14:16Z</dcterms:created>
  <dcterms:modified xsi:type="dcterms:W3CDTF">2025-05-31T13:46:36Z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0x0101000103A4EB00D83640959549BC9AD2ED9E</vt:lpwstr>
  </property>
</Properties>
</file>